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58" r:id="rId3"/>
    <p:sldId id="259" r:id="rId4"/>
    <p:sldId id="261" r:id="rId5"/>
    <p:sldId id="272" r:id="rId6"/>
    <p:sldId id="262" r:id="rId7"/>
    <p:sldId id="263" r:id="rId8"/>
    <p:sldId id="285" r:id="rId9"/>
    <p:sldId id="268" r:id="rId10"/>
    <p:sldId id="286" r:id="rId11"/>
    <p:sldId id="287" r:id="rId12"/>
  </p:sldIdLst>
  <p:sldSz cx="9144000" cy="5143500" type="screen16x9"/>
  <p:notesSz cx="6858000" cy="9144000"/>
  <p:embeddedFontLst>
    <p:embeddedFont>
      <p:font typeface="Montserrat" pitchFamily="2" charset="77"/>
      <p:regular r:id="rId14"/>
      <p:bold r:id="rId15"/>
      <p:italic r:id="rId16"/>
      <p:boldItalic r:id="rId17"/>
    </p:embeddedFont>
    <p:embeddedFont>
      <p:font typeface="Montserrat ExtraBold" pitchFamily="2" charset="77"/>
      <p:bold r:id="rId18"/>
      <p:boldItalic r:id="rId19"/>
    </p:embeddedFont>
    <p:embeddedFont>
      <p:font typeface="Montserrat Light" pitchFamily="2" charset="77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E75C888-D13C-4F04-A0A8-709BC2F43DA2}">
  <a:tblStyle styleId="{9E75C888-D13C-4F04-A0A8-709BC2F43DA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/>
    <p:restoredTop sz="94676"/>
  </p:normalViewPr>
  <p:slideViewPr>
    <p:cSldViewPr snapToGrid="0" snapToObjects="1">
      <p:cViewPr varScale="1">
        <p:scale>
          <a:sx n="115" d="100"/>
          <a:sy n="115" d="100"/>
        </p:scale>
        <p:origin x="192" y="6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6" name="Google Shape;626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0" name="Google Shape;640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8" name="Google Shape;648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0" name="Google Shape;6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8" name="Google Shape;778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7" name="Google Shape;667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7" name="Google Shape;687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8" name="Google Shape;648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679276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9" name="Google Shape;739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accen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-6" y="-11"/>
            <a:ext cx="2429759" cy="1609289"/>
            <a:chOff x="608719" y="-11"/>
            <a:chExt cx="2429759" cy="1609289"/>
          </a:xfrm>
        </p:grpSpPr>
        <p:sp>
          <p:nvSpPr>
            <p:cNvPr id="11" name="Google Shape;11;p2"/>
            <p:cNvSpPr/>
            <p:nvPr/>
          </p:nvSpPr>
          <p:spPr>
            <a:xfrm>
              <a:off x="608719" y="322534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>
                <a:alpha val="5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608719" y="965890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822766" y="32253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1822766" y="965890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1214909" y="-11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822766" y="-11"/>
              <a:ext cx="607856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608719" y="643313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214909" y="322534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>
                <a:alpha val="23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214909" y="965890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2430592" y="322534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608719" y="-11"/>
              <a:ext cx="606220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2" y="0"/>
                  </a:moveTo>
                  <a:lnTo>
                    <a:pt x="1" y="10046"/>
                  </a:lnTo>
                  <a:lnTo>
                    <a:pt x="20372" y="2003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1214909" y="-11"/>
              <a:ext cx="607886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Google Shape;23;p2"/>
          <p:cNvSpPr txBox="1">
            <a:spLocks noGrp="1"/>
          </p:cNvSpPr>
          <p:nvPr>
            <p:ph type="ctrTitle"/>
          </p:nvPr>
        </p:nvSpPr>
        <p:spPr>
          <a:xfrm>
            <a:off x="685800" y="1991825"/>
            <a:ext cx="52650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24" name="Google Shape;24;p2"/>
          <p:cNvGrpSpPr/>
          <p:nvPr/>
        </p:nvGrpSpPr>
        <p:grpSpPr>
          <a:xfrm>
            <a:off x="4894945" y="-11"/>
            <a:ext cx="4252453" cy="5146816"/>
            <a:chOff x="4894945" y="-11"/>
            <a:chExt cx="4252453" cy="5146816"/>
          </a:xfrm>
        </p:grpSpPr>
        <p:sp>
          <p:nvSpPr>
            <p:cNvPr id="25" name="Google Shape;25;p2"/>
            <p:cNvSpPr/>
            <p:nvPr/>
          </p:nvSpPr>
          <p:spPr>
            <a:xfrm>
              <a:off x="6108962" y="4182670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6716818" y="3860093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7324645" y="3539314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>
                <a:alpha val="5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324645" y="4182670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7932502" y="643313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371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8538692" y="32253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7932502" y="1286669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371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932502" y="3216737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371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8538692" y="353931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99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6108962" y="-11"/>
              <a:ext cx="607886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1" y="10046"/>
                  </a:lnTo>
                  <a:lnTo>
                    <a:pt x="2042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6716818" y="-11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7324645" y="-11"/>
              <a:ext cx="607886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1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7932502" y="-11"/>
              <a:ext cx="606220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371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23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8538692" y="-11"/>
              <a:ext cx="607856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FFFF">
                <a:alpha val="5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4894945" y="3860093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6108962" y="3860093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5502772" y="4182670"/>
              <a:ext cx="606220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2" y="0"/>
                  </a:moveTo>
                  <a:lnTo>
                    <a:pt x="1" y="9990"/>
                  </a:lnTo>
                  <a:lnTo>
                    <a:pt x="20372" y="20036"/>
                  </a:lnTo>
                  <a:lnTo>
                    <a:pt x="20372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7324645" y="3216737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6716818" y="353931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0"/>
                  </a:moveTo>
                  <a:lnTo>
                    <a:pt x="0" y="9990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6716818" y="4182670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20427" y="0"/>
                  </a:moveTo>
                  <a:lnTo>
                    <a:pt x="0" y="9990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7932502" y="322534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1" y="1"/>
                  </a:moveTo>
                  <a:lnTo>
                    <a:pt x="0" y="9991"/>
                  </a:lnTo>
                  <a:lnTo>
                    <a:pt x="20371" y="20037"/>
                  </a:lnTo>
                  <a:lnTo>
                    <a:pt x="2037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7932502" y="965890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1" y="1"/>
                  </a:moveTo>
                  <a:lnTo>
                    <a:pt x="0" y="9991"/>
                  </a:lnTo>
                  <a:lnTo>
                    <a:pt x="20371" y="20037"/>
                  </a:lnTo>
                  <a:lnTo>
                    <a:pt x="20371" y="1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7932502" y="2895958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1" y="0"/>
                  </a:moveTo>
                  <a:lnTo>
                    <a:pt x="0" y="9990"/>
                  </a:lnTo>
                  <a:lnTo>
                    <a:pt x="20371" y="20036"/>
                  </a:lnTo>
                  <a:lnTo>
                    <a:pt x="20371" y="0"/>
                  </a:lnTo>
                  <a:close/>
                </a:path>
              </a:pathLst>
            </a:custGeom>
            <a:solidFill>
              <a:srgbClr val="FFFFFF">
                <a:alpha val="23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7932492" y="3538418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6108962" y="-11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6716818" y="-11"/>
              <a:ext cx="607856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6716818" y="4825993"/>
              <a:ext cx="607856" cy="320811"/>
            </a:xfrm>
            <a:custGeom>
              <a:avLst/>
              <a:gdLst/>
              <a:ahLst/>
              <a:cxnLst/>
              <a:rect l="l" t="t" r="r" b="b"/>
              <a:pathLst>
                <a:path w="20427" h="9991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9991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>
                <a:alpha val="23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7324645" y="4503448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8538692" y="-11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538692" y="4503448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7324658" y="322534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427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7324658" y="965890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427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6716831" y="32253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>
                <a:alpha val="5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6716831" y="965890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7324658" y="1286669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10047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>
                <a:alpha val="5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7324658" y="-11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8538692" y="4825993"/>
              <a:ext cx="607856" cy="320811"/>
            </a:xfrm>
            <a:custGeom>
              <a:avLst/>
              <a:gdLst/>
              <a:ahLst/>
              <a:cxnLst/>
              <a:rect l="l" t="t" r="r" b="b"/>
              <a:pathLst>
                <a:path w="20427" h="9991" extrusionOk="0">
                  <a:moveTo>
                    <a:pt x="0" y="1"/>
                  </a:moveTo>
                  <a:lnTo>
                    <a:pt x="0" y="9991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6109812" y="2252602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6109812" y="3539314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6717668" y="1286669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6717668" y="1930025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100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6717668" y="2573381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7325495" y="2252602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1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6717668" y="3216737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7325495" y="2895958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7933352" y="1930025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371" y="100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7933352" y="2573381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1"/>
                  </a:moveTo>
                  <a:lnTo>
                    <a:pt x="0" y="20036"/>
                  </a:lnTo>
                  <a:lnTo>
                    <a:pt x="20371" y="100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>
                <a:alpha val="5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8539542" y="1608802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99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23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6109812" y="1286669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10047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6109812" y="3216737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6717668" y="1609246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6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7325495" y="1930025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10046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6717668" y="2252602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0"/>
                  </a:moveTo>
                  <a:lnTo>
                    <a:pt x="0" y="9991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FFFF">
                <a:alpha val="5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7325495" y="2573381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" name="Google Shape;79;p2"/>
          <p:cNvGrpSpPr/>
          <p:nvPr/>
        </p:nvGrpSpPr>
        <p:grpSpPr>
          <a:xfrm flipH="1">
            <a:off x="-7" y="3860093"/>
            <a:ext cx="2429755" cy="1286712"/>
            <a:chOff x="6714243" y="3860093"/>
            <a:chExt cx="2429755" cy="1286712"/>
          </a:xfrm>
        </p:grpSpPr>
        <p:sp>
          <p:nvSpPr>
            <p:cNvPr id="80" name="Google Shape;80;p2"/>
            <p:cNvSpPr/>
            <p:nvPr/>
          </p:nvSpPr>
          <p:spPr>
            <a:xfrm>
              <a:off x="7929952" y="3860093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371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8536142" y="4182670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99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7322095" y="4825993"/>
              <a:ext cx="607886" cy="320811"/>
            </a:xfrm>
            <a:custGeom>
              <a:avLst/>
              <a:gdLst/>
              <a:ahLst/>
              <a:cxnLst/>
              <a:rect l="l" t="t" r="r" b="b"/>
              <a:pathLst>
                <a:path w="20428" h="9991" extrusionOk="0">
                  <a:moveTo>
                    <a:pt x="1" y="1"/>
                  </a:moveTo>
                  <a:lnTo>
                    <a:pt x="1" y="9991"/>
                  </a:lnTo>
                  <a:lnTo>
                    <a:pt x="20427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7929952" y="4503448"/>
              <a:ext cx="606220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371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8536142" y="4825993"/>
              <a:ext cx="607856" cy="320811"/>
            </a:xfrm>
            <a:custGeom>
              <a:avLst/>
              <a:gdLst/>
              <a:ahLst/>
              <a:cxnLst/>
              <a:rect l="l" t="t" r="r" b="b"/>
              <a:pathLst>
                <a:path w="20427" h="9991" extrusionOk="0">
                  <a:moveTo>
                    <a:pt x="0" y="1"/>
                  </a:moveTo>
                  <a:lnTo>
                    <a:pt x="0" y="9991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>
                <a:alpha val="5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7322095" y="3860093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8536142" y="3860093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7929952" y="4182670"/>
              <a:ext cx="606220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1" y="0"/>
                  </a:moveTo>
                  <a:lnTo>
                    <a:pt x="0" y="9990"/>
                  </a:lnTo>
                  <a:lnTo>
                    <a:pt x="20371" y="20036"/>
                  </a:lnTo>
                  <a:lnTo>
                    <a:pt x="2037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7322095" y="4503448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7929952" y="4825993"/>
              <a:ext cx="606220" cy="320811"/>
            </a:xfrm>
            <a:custGeom>
              <a:avLst/>
              <a:gdLst/>
              <a:ahLst/>
              <a:cxnLst/>
              <a:rect l="l" t="t" r="r" b="b"/>
              <a:pathLst>
                <a:path w="20372" h="9991" extrusionOk="0">
                  <a:moveTo>
                    <a:pt x="20371" y="1"/>
                  </a:moveTo>
                  <a:lnTo>
                    <a:pt x="0" y="9991"/>
                  </a:lnTo>
                  <a:lnTo>
                    <a:pt x="20371" y="9991"/>
                  </a:lnTo>
                  <a:lnTo>
                    <a:pt x="2037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8536142" y="4503448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6714243" y="4825993"/>
              <a:ext cx="607856" cy="320811"/>
            </a:xfrm>
            <a:custGeom>
              <a:avLst/>
              <a:gdLst/>
              <a:ahLst/>
              <a:cxnLst/>
              <a:rect l="l" t="t" r="r" b="b"/>
              <a:pathLst>
                <a:path w="20427" h="9991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9991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>
                <a:alpha val="23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solidFill>
          <a:schemeClr val="accent3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"/>
          <p:cNvSpPr txBox="1">
            <a:spLocks noGrp="1"/>
          </p:cNvSpPr>
          <p:nvPr>
            <p:ph type="ctrTitle"/>
          </p:nvPr>
        </p:nvSpPr>
        <p:spPr>
          <a:xfrm>
            <a:off x="685800" y="1659550"/>
            <a:ext cx="42525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4" name="Google Shape;94;p3"/>
          <p:cNvSpPr txBox="1">
            <a:spLocks noGrp="1"/>
          </p:cNvSpPr>
          <p:nvPr>
            <p:ph type="subTitle" idx="1"/>
          </p:nvPr>
        </p:nvSpPr>
        <p:spPr>
          <a:xfrm>
            <a:off x="685800" y="2687652"/>
            <a:ext cx="42525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95" name="Google Shape;95;p3"/>
          <p:cNvGrpSpPr/>
          <p:nvPr/>
        </p:nvGrpSpPr>
        <p:grpSpPr>
          <a:xfrm>
            <a:off x="4894945" y="-11"/>
            <a:ext cx="4252453" cy="5146816"/>
            <a:chOff x="4894945" y="-11"/>
            <a:chExt cx="4252453" cy="5146816"/>
          </a:xfrm>
        </p:grpSpPr>
        <p:sp>
          <p:nvSpPr>
            <p:cNvPr id="96" name="Google Shape;96;p3"/>
            <p:cNvSpPr/>
            <p:nvPr/>
          </p:nvSpPr>
          <p:spPr>
            <a:xfrm>
              <a:off x="6108962" y="4182670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>
                <a:alpha val="23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3"/>
            <p:cNvSpPr/>
            <p:nvPr/>
          </p:nvSpPr>
          <p:spPr>
            <a:xfrm>
              <a:off x="6716818" y="3860093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3"/>
            <p:cNvSpPr/>
            <p:nvPr/>
          </p:nvSpPr>
          <p:spPr>
            <a:xfrm>
              <a:off x="7324645" y="3539314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3"/>
            <p:cNvSpPr/>
            <p:nvPr/>
          </p:nvSpPr>
          <p:spPr>
            <a:xfrm>
              <a:off x="7324645" y="4182670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3"/>
            <p:cNvSpPr/>
            <p:nvPr/>
          </p:nvSpPr>
          <p:spPr>
            <a:xfrm>
              <a:off x="7932502" y="643313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371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>
                <a:alpha val="5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3"/>
            <p:cNvSpPr/>
            <p:nvPr/>
          </p:nvSpPr>
          <p:spPr>
            <a:xfrm>
              <a:off x="8538692" y="32253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3"/>
            <p:cNvSpPr/>
            <p:nvPr/>
          </p:nvSpPr>
          <p:spPr>
            <a:xfrm>
              <a:off x="7932502" y="3216737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371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3"/>
            <p:cNvSpPr/>
            <p:nvPr/>
          </p:nvSpPr>
          <p:spPr>
            <a:xfrm>
              <a:off x="8538692" y="353931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99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3"/>
            <p:cNvSpPr/>
            <p:nvPr/>
          </p:nvSpPr>
          <p:spPr>
            <a:xfrm>
              <a:off x="6108962" y="-11"/>
              <a:ext cx="607886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1" y="10046"/>
                  </a:lnTo>
                  <a:lnTo>
                    <a:pt x="20427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3"/>
            <p:cNvSpPr/>
            <p:nvPr/>
          </p:nvSpPr>
          <p:spPr>
            <a:xfrm>
              <a:off x="6716818" y="-11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23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3"/>
            <p:cNvSpPr/>
            <p:nvPr/>
          </p:nvSpPr>
          <p:spPr>
            <a:xfrm>
              <a:off x="7324645" y="-11"/>
              <a:ext cx="607886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1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FFFF">
                <a:alpha val="5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3"/>
            <p:cNvSpPr/>
            <p:nvPr/>
          </p:nvSpPr>
          <p:spPr>
            <a:xfrm>
              <a:off x="7932502" y="-11"/>
              <a:ext cx="606220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371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4646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3"/>
            <p:cNvSpPr/>
            <p:nvPr/>
          </p:nvSpPr>
          <p:spPr>
            <a:xfrm>
              <a:off x="8538692" y="-11"/>
              <a:ext cx="607856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3"/>
            <p:cNvSpPr/>
            <p:nvPr/>
          </p:nvSpPr>
          <p:spPr>
            <a:xfrm>
              <a:off x="4894945" y="3860093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3"/>
            <p:cNvSpPr/>
            <p:nvPr/>
          </p:nvSpPr>
          <p:spPr>
            <a:xfrm>
              <a:off x="6108962" y="3860093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FFFF">
                <a:alpha val="5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3"/>
            <p:cNvSpPr/>
            <p:nvPr/>
          </p:nvSpPr>
          <p:spPr>
            <a:xfrm>
              <a:off x="5502772" y="4182670"/>
              <a:ext cx="606220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2" y="0"/>
                  </a:moveTo>
                  <a:lnTo>
                    <a:pt x="1" y="9990"/>
                  </a:lnTo>
                  <a:lnTo>
                    <a:pt x="20372" y="20036"/>
                  </a:lnTo>
                  <a:lnTo>
                    <a:pt x="20372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3"/>
            <p:cNvSpPr/>
            <p:nvPr/>
          </p:nvSpPr>
          <p:spPr>
            <a:xfrm>
              <a:off x="7324645" y="3216737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3"/>
            <p:cNvSpPr/>
            <p:nvPr/>
          </p:nvSpPr>
          <p:spPr>
            <a:xfrm>
              <a:off x="6716818" y="353931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0"/>
                  </a:moveTo>
                  <a:lnTo>
                    <a:pt x="0" y="9990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FFFF">
                <a:alpha val="23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3"/>
            <p:cNvSpPr/>
            <p:nvPr/>
          </p:nvSpPr>
          <p:spPr>
            <a:xfrm>
              <a:off x="6716818" y="4182670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20427" y="0"/>
                  </a:moveTo>
                  <a:lnTo>
                    <a:pt x="0" y="9990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3"/>
            <p:cNvSpPr/>
            <p:nvPr/>
          </p:nvSpPr>
          <p:spPr>
            <a:xfrm>
              <a:off x="7932502" y="322534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1" y="1"/>
                  </a:moveTo>
                  <a:lnTo>
                    <a:pt x="0" y="9991"/>
                  </a:lnTo>
                  <a:lnTo>
                    <a:pt x="20371" y="20037"/>
                  </a:lnTo>
                  <a:lnTo>
                    <a:pt x="2037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3"/>
            <p:cNvSpPr/>
            <p:nvPr/>
          </p:nvSpPr>
          <p:spPr>
            <a:xfrm>
              <a:off x="7932502" y="965890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1" y="1"/>
                  </a:moveTo>
                  <a:lnTo>
                    <a:pt x="0" y="9991"/>
                  </a:lnTo>
                  <a:lnTo>
                    <a:pt x="20371" y="20037"/>
                  </a:lnTo>
                  <a:lnTo>
                    <a:pt x="20371" y="1"/>
                  </a:lnTo>
                  <a:close/>
                </a:path>
              </a:pathLst>
            </a:custGeom>
            <a:solidFill>
              <a:srgbClr val="FFFFFF">
                <a:alpha val="23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3"/>
            <p:cNvSpPr/>
            <p:nvPr/>
          </p:nvSpPr>
          <p:spPr>
            <a:xfrm>
              <a:off x="7932502" y="2895958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1" y="0"/>
                  </a:moveTo>
                  <a:lnTo>
                    <a:pt x="0" y="9990"/>
                  </a:lnTo>
                  <a:lnTo>
                    <a:pt x="20371" y="20036"/>
                  </a:lnTo>
                  <a:lnTo>
                    <a:pt x="20371" y="0"/>
                  </a:lnTo>
                  <a:close/>
                </a:path>
              </a:pathLst>
            </a:custGeom>
            <a:solidFill>
              <a:srgbClr val="F64646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3"/>
            <p:cNvSpPr/>
            <p:nvPr/>
          </p:nvSpPr>
          <p:spPr>
            <a:xfrm>
              <a:off x="7932492" y="3538418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3"/>
            <p:cNvSpPr/>
            <p:nvPr/>
          </p:nvSpPr>
          <p:spPr>
            <a:xfrm>
              <a:off x="6108962" y="-11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3"/>
            <p:cNvSpPr/>
            <p:nvPr/>
          </p:nvSpPr>
          <p:spPr>
            <a:xfrm>
              <a:off x="6716818" y="-11"/>
              <a:ext cx="607856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3"/>
            <p:cNvSpPr/>
            <p:nvPr/>
          </p:nvSpPr>
          <p:spPr>
            <a:xfrm>
              <a:off x="6716818" y="4825993"/>
              <a:ext cx="607856" cy="320811"/>
            </a:xfrm>
            <a:custGeom>
              <a:avLst/>
              <a:gdLst/>
              <a:ahLst/>
              <a:cxnLst/>
              <a:rect l="l" t="t" r="r" b="b"/>
              <a:pathLst>
                <a:path w="20427" h="9991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9991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64646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3"/>
            <p:cNvSpPr/>
            <p:nvPr/>
          </p:nvSpPr>
          <p:spPr>
            <a:xfrm>
              <a:off x="7324645" y="4503448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FFFF">
                <a:alpha val="5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3"/>
            <p:cNvSpPr/>
            <p:nvPr/>
          </p:nvSpPr>
          <p:spPr>
            <a:xfrm>
              <a:off x="8538692" y="-11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3"/>
            <p:cNvSpPr/>
            <p:nvPr/>
          </p:nvSpPr>
          <p:spPr>
            <a:xfrm>
              <a:off x="8538692" y="4503448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3"/>
            <p:cNvSpPr/>
            <p:nvPr/>
          </p:nvSpPr>
          <p:spPr>
            <a:xfrm>
              <a:off x="7324658" y="322534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427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>
                <a:alpha val="5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3"/>
            <p:cNvSpPr/>
            <p:nvPr/>
          </p:nvSpPr>
          <p:spPr>
            <a:xfrm>
              <a:off x="7324658" y="965890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427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3"/>
            <p:cNvSpPr/>
            <p:nvPr/>
          </p:nvSpPr>
          <p:spPr>
            <a:xfrm>
              <a:off x="6716831" y="32253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3"/>
            <p:cNvSpPr/>
            <p:nvPr/>
          </p:nvSpPr>
          <p:spPr>
            <a:xfrm>
              <a:off x="6716831" y="965890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3"/>
            <p:cNvSpPr/>
            <p:nvPr/>
          </p:nvSpPr>
          <p:spPr>
            <a:xfrm>
              <a:off x="7324658" y="1286669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10047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3"/>
            <p:cNvSpPr/>
            <p:nvPr/>
          </p:nvSpPr>
          <p:spPr>
            <a:xfrm>
              <a:off x="7324658" y="-11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3"/>
            <p:cNvSpPr/>
            <p:nvPr/>
          </p:nvSpPr>
          <p:spPr>
            <a:xfrm>
              <a:off x="8538692" y="4825993"/>
              <a:ext cx="607856" cy="320811"/>
            </a:xfrm>
            <a:custGeom>
              <a:avLst/>
              <a:gdLst/>
              <a:ahLst/>
              <a:cxnLst/>
              <a:rect l="l" t="t" r="r" b="b"/>
              <a:pathLst>
                <a:path w="20427" h="9991" extrusionOk="0">
                  <a:moveTo>
                    <a:pt x="0" y="1"/>
                  </a:moveTo>
                  <a:lnTo>
                    <a:pt x="0" y="9991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6109812" y="2252602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3"/>
            <p:cNvSpPr/>
            <p:nvPr/>
          </p:nvSpPr>
          <p:spPr>
            <a:xfrm>
              <a:off x="6109812" y="3539314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>
                <a:alpha val="23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3"/>
            <p:cNvSpPr/>
            <p:nvPr/>
          </p:nvSpPr>
          <p:spPr>
            <a:xfrm>
              <a:off x="6717668" y="1286669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>
                <a:alpha val="5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3"/>
            <p:cNvSpPr/>
            <p:nvPr/>
          </p:nvSpPr>
          <p:spPr>
            <a:xfrm>
              <a:off x="6717668" y="1930025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100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3"/>
            <p:cNvSpPr/>
            <p:nvPr/>
          </p:nvSpPr>
          <p:spPr>
            <a:xfrm>
              <a:off x="6717668" y="2573381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>
                <a:alpha val="23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3"/>
            <p:cNvSpPr/>
            <p:nvPr/>
          </p:nvSpPr>
          <p:spPr>
            <a:xfrm>
              <a:off x="7325495" y="2252602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1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3"/>
            <p:cNvSpPr/>
            <p:nvPr/>
          </p:nvSpPr>
          <p:spPr>
            <a:xfrm>
              <a:off x="6717668" y="3216737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3"/>
            <p:cNvSpPr/>
            <p:nvPr/>
          </p:nvSpPr>
          <p:spPr>
            <a:xfrm>
              <a:off x="7325495" y="2895958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3"/>
            <p:cNvSpPr/>
            <p:nvPr/>
          </p:nvSpPr>
          <p:spPr>
            <a:xfrm>
              <a:off x="7933352" y="1930025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371" y="100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>
                <a:alpha val="5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3"/>
            <p:cNvSpPr/>
            <p:nvPr/>
          </p:nvSpPr>
          <p:spPr>
            <a:xfrm>
              <a:off x="7933352" y="2573381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1"/>
                  </a:moveTo>
                  <a:lnTo>
                    <a:pt x="0" y="20036"/>
                  </a:lnTo>
                  <a:lnTo>
                    <a:pt x="20371" y="100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3"/>
            <p:cNvSpPr/>
            <p:nvPr/>
          </p:nvSpPr>
          <p:spPr>
            <a:xfrm>
              <a:off x="8539542" y="1608802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99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4646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3"/>
            <p:cNvSpPr/>
            <p:nvPr/>
          </p:nvSpPr>
          <p:spPr>
            <a:xfrm>
              <a:off x="6109812" y="1286669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10047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>
                <a:alpha val="23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3"/>
            <p:cNvSpPr/>
            <p:nvPr/>
          </p:nvSpPr>
          <p:spPr>
            <a:xfrm>
              <a:off x="6109812" y="3216737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3"/>
            <p:cNvSpPr/>
            <p:nvPr/>
          </p:nvSpPr>
          <p:spPr>
            <a:xfrm>
              <a:off x="6717668" y="1609246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6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3"/>
            <p:cNvSpPr/>
            <p:nvPr/>
          </p:nvSpPr>
          <p:spPr>
            <a:xfrm>
              <a:off x="7325495" y="1930025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10046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3"/>
            <p:cNvSpPr/>
            <p:nvPr/>
          </p:nvSpPr>
          <p:spPr>
            <a:xfrm>
              <a:off x="6717668" y="2252602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0"/>
                  </a:moveTo>
                  <a:lnTo>
                    <a:pt x="0" y="9991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7325495" y="2573381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7932502" y="1286669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371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" name="Google Shape;208;p5"/>
          <p:cNvGrpSpPr/>
          <p:nvPr/>
        </p:nvGrpSpPr>
        <p:grpSpPr>
          <a:xfrm>
            <a:off x="6714243" y="3860093"/>
            <a:ext cx="2429755" cy="1286712"/>
            <a:chOff x="6714243" y="3860093"/>
            <a:chExt cx="2429755" cy="1286712"/>
          </a:xfrm>
        </p:grpSpPr>
        <p:sp>
          <p:nvSpPr>
            <p:cNvPr id="209" name="Google Shape;209;p5"/>
            <p:cNvSpPr/>
            <p:nvPr/>
          </p:nvSpPr>
          <p:spPr>
            <a:xfrm>
              <a:off x="7929952" y="3860093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371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5"/>
            <p:cNvSpPr/>
            <p:nvPr/>
          </p:nvSpPr>
          <p:spPr>
            <a:xfrm>
              <a:off x="8536142" y="4182670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99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5"/>
            <p:cNvSpPr/>
            <p:nvPr/>
          </p:nvSpPr>
          <p:spPr>
            <a:xfrm>
              <a:off x="7322095" y="4825993"/>
              <a:ext cx="607886" cy="320811"/>
            </a:xfrm>
            <a:custGeom>
              <a:avLst/>
              <a:gdLst/>
              <a:ahLst/>
              <a:cxnLst/>
              <a:rect l="l" t="t" r="r" b="b"/>
              <a:pathLst>
                <a:path w="20428" h="9991" extrusionOk="0">
                  <a:moveTo>
                    <a:pt x="1" y="1"/>
                  </a:moveTo>
                  <a:lnTo>
                    <a:pt x="1" y="9991"/>
                  </a:lnTo>
                  <a:lnTo>
                    <a:pt x="20427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5"/>
            <p:cNvSpPr/>
            <p:nvPr/>
          </p:nvSpPr>
          <p:spPr>
            <a:xfrm>
              <a:off x="7929952" y="4503448"/>
              <a:ext cx="606220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371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5"/>
            <p:cNvSpPr/>
            <p:nvPr/>
          </p:nvSpPr>
          <p:spPr>
            <a:xfrm>
              <a:off x="8536142" y="4825993"/>
              <a:ext cx="607856" cy="320811"/>
            </a:xfrm>
            <a:custGeom>
              <a:avLst/>
              <a:gdLst/>
              <a:ahLst/>
              <a:cxnLst/>
              <a:rect l="l" t="t" r="r" b="b"/>
              <a:pathLst>
                <a:path w="20427" h="9991" extrusionOk="0">
                  <a:moveTo>
                    <a:pt x="0" y="1"/>
                  </a:moveTo>
                  <a:lnTo>
                    <a:pt x="0" y="9991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5"/>
            <p:cNvSpPr/>
            <p:nvPr/>
          </p:nvSpPr>
          <p:spPr>
            <a:xfrm>
              <a:off x="7322095" y="3860093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5"/>
            <p:cNvSpPr/>
            <p:nvPr/>
          </p:nvSpPr>
          <p:spPr>
            <a:xfrm>
              <a:off x="8536142" y="3860093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5"/>
            <p:cNvSpPr/>
            <p:nvPr/>
          </p:nvSpPr>
          <p:spPr>
            <a:xfrm>
              <a:off x="7929952" y="4182670"/>
              <a:ext cx="606220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1" y="0"/>
                  </a:moveTo>
                  <a:lnTo>
                    <a:pt x="0" y="9990"/>
                  </a:lnTo>
                  <a:lnTo>
                    <a:pt x="20371" y="20036"/>
                  </a:lnTo>
                  <a:lnTo>
                    <a:pt x="2037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5"/>
            <p:cNvSpPr/>
            <p:nvPr/>
          </p:nvSpPr>
          <p:spPr>
            <a:xfrm>
              <a:off x="7322095" y="4503448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5"/>
            <p:cNvSpPr/>
            <p:nvPr/>
          </p:nvSpPr>
          <p:spPr>
            <a:xfrm>
              <a:off x="7929952" y="4825993"/>
              <a:ext cx="606220" cy="320811"/>
            </a:xfrm>
            <a:custGeom>
              <a:avLst/>
              <a:gdLst/>
              <a:ahLst/>
              <a:cxnLst/>
              <a:rect l="l" t="t" r="r" b="b"/>
              <a:pathLst>
                <a:path w="20372" h="9991" extrusionOk="0">
                  <a:moveTo>
                    <a:pt x="20371" y="1"/>
                  </a:moveTo>
                  <a:lnTo>
                    <a:pt x="0" y="9991"/>
                  </a:lnTo>
                  <a:lnTo>
                    <a:pt x="20371" y="9991"/>
                  </a:lnTo>
                  <a:lnTo>
                    <a:pt x="2037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5"/>
            <p:cNvSpPr/>
            <p:nvPr/>
          </p:nvSpPr>
          <p:spPr>
            <a:xfrm>
              <a:off x="8536142" y="4503448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5"/>
            <p:cNvSpPr/>
            <p:nvPr/>
          </p:nvSpPr>
          <p:spPr>
            <a:xfrm>
              <a:off x="6714243" y="4825993"/>
              <a:ext cx="607856" cy="320811"/>
            </a:xfrm>
            <a:custGeom>
              <a:avLst/>
              <a:gdLst/>
              <a:ahLst/>
              <a:cxnLst/>
              <a:rect l="l" t="t" r="r" b="b"/>
              <a:pathLst>
                <a:path w="20427" h="9991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9991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64646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1" name="Google Shape;221;p5"/>
          <p:cNvGrpSpPr/>
          <p:nvPr/>
        </p:nvGrpSpPr>
        <p:grpSpPr>
          <a:xfrm>
            <a:off x="892" y="-11"/>
            <a:ext cx="3037586" cy="2252645"/>
            <a:chOff x="892" y="-11"/>
            <a:chExt cx="3037586" cy="2252645"/>
          </a:xfrm>
        </p:grpSpPr>
        <p:sp>
          <p:nvSpPr>
            <p:cNvPr id="222" name="Google Shape;222;p5"/>
            <p:cNvSpPr/>
            <p:nvPr/>
          </p:nvSpPr>
          <p:spPr>
            <a:xfrm>
              <a:off x="892" y="643313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5"/>
            <p:cNvSpPr/>
            <p:nvPr/>
          </p:nvSpPr>
          <p:spPr>
            <a:xfrm>
              <a:off x="608719" y="322534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5"/>
            <p:cNvSpPr/>
            <p:nvPr/>
          </p:nvSpPr>
          <p:spPr>
            <a:xfrm>
              <a:off x="608719" y="965890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5"/>
            <p:cNvSpPr/>
            <p:nvPr/>
          </p:nvSpPr>
          <p:spPr>
            <a:xfrm>
              <a:off x="1822766" y="32253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5"/>
            <p:cNvSpPr/>
            <p:nvPr/>
          </p:nvSpPr>
          <p:spPr>
            <a:xfrm>
              <a:off x="1214909" y="1286669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427" y="1004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5"/>
            <p:cNvSpPr/>
            <p:nvPr/>
          </p:nvSpPr>
          <p:spPr>
            <a:xfrm>
              <a:off x="1822766" y="965890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5"/>
            <p:cNvSpPr/>
            <p:nvPr/>
          </p:nvSpPr>
          <p:spPr>
            <a:xfrm>
              <a:off x="892" y="-11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5"/>
            <p:cNvSpPr/>
            <p:nvPr/>
          </p:nvSpPr>
          <p:spPr>
            <a:xfrm>
              <a:off x="608719" y="-11"/>
              <a:ext cx="606220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1" y="0"/>
                  </a:moveTo>
                  <a:lnTo>
                    <a:pt x="1" y="1004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5"/>
            <p:cNvSpPr/>
            <p:nvPr/>
          </p:nvSpPr>
          <p:spPr>
            <a:xfrm>
              <a:off x="1214909" y="-11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5"/>
            <p:cNvSpPr/>
            <p:nvPr/>
          </p:nvSpPr>
          <p:spPr>
            <a:xfrm>
              <a:off x="1822766" y="-11"/>
              <a:ext cx="607856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5"/>
            <p:cNvSpPr/>
            <p:nvPr/>
          </p:nvSpPr>
          <p:spPr>
            <a:xfrm>
              <a:off x="2430592" y="-11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5"/>
            <p:cNvSpPr/>
            <p:nvPr/>
          </p:nvSpPr>
          <p:spPr>
            <a:xfrm>
              <a:off x="892" y="32253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5"/>
            <p:cNvSpPr/>
            <p:nvPr/>
          </p:nvSpPr>
          <p:spPr>
            <a:xfrm>
              <a:off x="608719" y="643313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5"/>
            <p:cNvSpPr/>
            <p:nvPr/>
          </p:nvSpPr>
          <p:spPr>
            <a:xfrm>
              <a:off x="892" y="965890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5"/>
            <p:cNvSpPr/>
            <p:nvPr/>
          </p:nvSpPr>
          <p:spPr>
            <a:xfrm>
              <a:off x="608719" y="1286669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5"/>
            <p:cNvSpPr/>
            <p:nvPr/>
          </p:nvSpPr>
          <p:spPr>
            <a:xfrm>
              <a:off x="892" y="1609246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6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64646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5"/>
            <p:cNvSpPr/>
            <p:nvPr/>
          </p:nvSpPr>
          <p:spPr>
            <a:xfrm>
              <a:off x="1214909" y="322534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64646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5"/>
            <p:cNvSpPr/>
            <p:nvPr/>
          </p:nvSpPr>
          <p:spPr>
            <a:xfrm>
              <a:off x="1214909" y="965890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5"/>
            <p:cNvSpPr/>
            <p:nvPr/>
          </p:nvSpPr>
          <p:spPr>
            <a:xfrm>
              <a:off x="1214909" y="1609246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6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5"/>
            <p:cNvSpPr/>
            <p:nvPr/>
          </p:nvSpPr>
          <p:spPr>
            <a:xfrm>
              <a:off x="2430592" y="322534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5"/>
            <p:cNvSpPr/>
            <p:nvPr/>
          </p:nvSpPr>
          <p:spPr>
            <a:xfrm>
              <a:off x="892" y="-11"/>
              <a:ext cx="607856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5"/>
            <p:cNvSpPr/>
            <p:nvPr/>
          </p:nvSpPr>
          <p:spPr>
            <a:xfrm>
              <a:off x="608719" y="-11"/>
              <a:ext cx="606220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2" y="0"/>
                  </a:moveTo>
                  <a:lnTo>
                    <a:pt x="1" y="10046"/>
                  </a:lnTo>
                  <a:lnTo>
                    <a:pt x="20372" y="2003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5"/>
            <p:cNvSpPr/>
            <p:nvPr/>
          </p:nvSpPr>
          <p:spPr>
            <a:xfrm>
              <a:off x="1214909" y="-11"/>
              <a:ext cx="607886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5" name="Google Shape;245;p5"/>
          <p:cNvSpPr txBox="1">
            <a:spLocks noGrp="1"/>
          </p:cNvSpPr>
          <p:nvPr>
            <p:ph type="title"/>
          </p:nvPr>
        </p:nvSpPr>
        <p:spPr>
          <a:xfrm>
            <a:off x="1320025" y="866525"/>
            <a:ext cx="6455700" cy="66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5"/>
          <p:cNvSpPr txBox="1">
            <a:spLocks noGrp="1"/>
          </p:cNvSpPr>
          <p:nvPr>
            <p:ph type="body" idx="1"/>
          </p:nvPr>
        </p:nvSpPr>
        <p:spPr>
          <a:xfrm>
            <a:off x="1320025" y="1613274"/>
            <a:ext cx="6455700" cy="290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68300">
              <a:spcBef>
                <a:spcPts val="600"/>
              </a:spcBef>
              <a:spcAft>
                <a:spcPts val="0"/>
              </a:spcAft>
              <a:buSzPts val="2200"/>
              <a:buChar char="◂"/>
              <a:defRPr/>
            </a:lvl1pPr>
            <a:lvl2pPr marL="914400" lvl="1" indent="-368300">
              <a:spcBef>
                <a:spcPts val="0"/>
              </a:spcBef>
              <a:spcAft>
                <a:spcPts val="0"/>
              </a:spcAft>
              <a:buSzPts val="2200"/>
              <a:buChar char="◂"/>
              <a:defRPr/>
            </a:lvl2pPr>
            <a:lvl3pPr marL="1371600" lvl="2" indent="-368300">
              <a:spcBef>
                <a:spcPts val="0"/>
              </a:spcBef>
              <a:spcAft>
                <a:spcPts val="0"/>
              </a:spcAft>
              <a:buSzPts val="2200"/>
              <a:buChar char="◂"/>
              <a:defRPr/>
            </a:lvl3pPr>
            <a:lvl4pPr marL="1828800" lvl="3" indent="-368300">
              <a:spcBef>
                <a:spcPts val="0"/>
              </a:spcBef>
              <a:spcAft>
                <a:spcPts val="0"/>
              </a:spcAft>
              <a:buSzPts val="2200"/>
              <a:buChar char="◂"/>
              <a:defRPr/>
            </a:lvl4pPr>
            <a:lvl5pPr marL="2286000" lvl="4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5pPr>
            <a:lvl6pPr marL="2743200" lvl="5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6pPr>
            <a:lvl7pPr marL="3200400" lvl="6" indent="-3683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7pPr>
            <a:lvl8pPr marL="3657600" lvl="7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8pPr>
            <a:lvl9pPr marL="4114800" lvl="8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9pPr>
          </a:lstStyle>
          <a:p>
            <a:endParaRPr/>
          </a:p>
        </p:txBody>
      </p:sp>
      <p:sp>
        <p:nvSpPr>
          <p:cNvPr id="247" name="Google Shape;247;p5"/>
          <p:cNvSpPr txBox="1">
            <a:spLocks noGrp="1"/>
          </p:cNvSpPr>
          <p:nvPr>
            <p:ph type="sldNum" idx="12"/>
          </p:nvPr>
        </p:nvSpPr>
        <p:spPr>
          <a:xfrm>
            <a:off x="8547650" y="4749850"/>
            <a:ext cx="5580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5" name="Google Shape;305;p7"/>
          <p:cNvGrpSpPr/>
          <p:nvPr/>
        </p:nvGrpSpPr>
        <p:grpSpPr>
          <a:xfrm>
            <a:off x="6714243" y="3860093"/>
            <a:ext cx="2429755" cy="1286712"/>
            <a:chOff x="6714243" y="3860093"/>
            <a:chExt cx="2429755" cy="1286712"/>
          </a:xfrm>
        </p:grpSpPr>
        <p:sp>
          <p:nvSpPr>
            <p:cNvPr id="306" name="Google Shape;306;p7"/>
            <p:cNvSpPr/>
            <p:nvPr/>
          </p:nvSpPr>
          <p:spPr>
            <a:xfrm>
              <a:off x="7929952" y="3860093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371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7"/>
            <p:cNvSpPr/>
            <p:nvPr/>
          </p:nvSpPr>
          <p:spPr>
            <a:xfrm>
              <a:off x="8536142" y="4182670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99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7"/>
            <p:cNvSpPr/>
            <p:nvPr/>
          </p:nvSpPr>
          <p:spPr>
            <a:xfrm>
              <a:off x="7322095" y="4825993"/>
              <a:ext cx="607886" cy="320811"/>
            </a:xfrm>
            <a:custGeom>
              <a:avLst/>
              <a:gdLst/>
              <a:ahLst/>
              <a:cxnLst/>
              <a:rect l="l" t="t" r="r" b="b"/>
              <a:pathLst>
                <a:path w="20428" h="9991" extrusionOk="0">
                  <a:moveTo>
                    <a:pt x="1" y="1"/>
                  </a:moveTo>
                  <a:lnTo>
                    <a:pt x="1" y="9991"/>
                  </a:lnTo>
                  <a:lnTo>
                    <a:pt x="20427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7"/>
            <p:cNvSpPr/>
            <p:nvPr/>
          </p:nvSpPr>
          <p:spPr>
            <a:xfrm>
              <a:off x="7929952" y="4503448"/>
              <a:ext cx="606220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371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7"/>
            <p:cNvSpPr/>
            <p:nvPr/>
          </p:nvSpPr>
          <p:spPr>
            <a:xfrm>
              <a:off x="8536142" y="4825993"/>
              <a:ext cx="607856" cy="320811"/>
            </a:xfrm>
            <a:custGeom>
              <a:avLst/>
              <a:gdLst/>
              <a:ahLst/>
              <a:cxnLst/>
              <a:rect l="l" t="t" r="r" b="b"/>
              <a:pathLst>
                <a:path w="20427" h="9991" extrusionOk="0">
                  <a:moveTo>
                    <a:pt x="0" y="1"/>
                  </a:moveTo>
                  <a:lnTo>
                    <a:pt x="0" y="9991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7"/>
            <p:cNvSpPr/>
            <p:nvPr/>
          </p:nvSpPr>
          <p:spPr>
            <a:xfrm>
              <a:off x="7322095" y="3860093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7"/>
            <p:cNvSpPr/>
            <p:nvPr/>
          </p:nvSpPr>
          <p:spPr>
            <a:xfrm>
              <a:off x="8536142" y="3860093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7"/>
            <p:cNvSpPr/>
            <p:nvPr/>
          </p:nvSpPr>
          <p:spPr>
            <a:xfrm>
              <a:off x="7929952" y="4182670"/>
              <a:ext cx="606220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1" y="0"/>
                  </a:moveTo>
                  <a:lnTo>
                    <a:pt x="0" y="9990"/>
                  </a:lnTo>
                  <a:lnTo>
                    <a:pt x="20371" y="20036"/>
                  </a:lnTo>
                  <a:lnTo>
                    <a:pt x="2037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7"/>
            <p:cNvSpPr/>
            <p:nvPr/>
          </p:nvSpPr>
          <p:spPr>
            <a:xfrm>
              <a:off x="7322095" y="4503448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7"/>
            <p:cNvSpPr/>
            <p:nvPr/>
          </p:nvSpPr>
          <p:spPr>
            <a:xfrm>
              <a:off x="7929952" y="4825993"/>
              <a:ext cx="606220" cy="320811"/>
            </a:xfrm>
            <a:custGeom>
              <a:avLst/>
              <a:gdLst/>
              <a:ahLst/>
              <a:cxnLst/>
              <a:rect l="l" t="t" r="r" b="b"/>
              <a:pathLst>
                <a:path w="20372" h="9991" extrusionOk="0">
                  <a:moveTo>
                    <a:pt x="20371" y="1"/>
                  </a:moveTo>
                  <a:lnTo>
                    <a:pt x="0" y="9991"/>
                  </a:lnTo>
                  <a:lnTo>
                    <a:pt x="20371" y="9991"/>
                  </a:lnTo>
                  <a:lnTo>
                    <a:pt x="2037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7"/>
            <p:cNvSpPr/>
            <p:nvPr/>
          </p:nvSpPr>
          <p:spPr>
            <a:xfrm>
              <a:off x="8536142" y="4503448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7"/>
            <p:cNvSpPr/>
            <p:nvPr/>
          </p:nvSpPr>
          <p:spPr>
            <a:xfrm>
              <a:off x="6714243" y="4825993"/>
              <a:ext cx="607856" cy="320811"/>
            </a:xfrm>
            <a:custGeom>
              <a:avLst/>
              <a:gdLst/>
              <a:ahLst/>
              <a:cxnLst/>
              <a:rect l="l" t="t" r="r" b="b"/>
              <a:pathLst>
                <a:path w="20427" h="9991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9991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64646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8" name="Google Shape;318;p7"/>
          <p:cNvGrpSpPr/>
          <p:nvPr/>
        </p:nvGrpSpPr>
        <p:grpSpPr>
          <a:xfrm>
            <a:off x="892" y="-11"/>
            <a:ext cx="3037586" cy="2252645"/>
            <a:chOff x="892" y="-11"/>
            <a:chExt cx="3037586" cy="2252645"/>
          </a:xfrm>
        </p:grpSpPr>
        <p:sp>
          <p:nvSpPr>
            <p:cNvPr id="319" name="Google Shape;319;p7"/>
            <p:cNvSpPr/>
            <p:nvPr/>
          </p:nvSpPr>
          <p:spPr>
            <a:xfrm>
              <a:off x="892" y="643313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7"/>
            <p:cNvSpPr/>
            <p:nvPr/>
          </p:nvSpPr>
          <p:spPr>
            <a:xfrm>
              <a:off x="608719" y="322534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7"/>
            <p:cNvSpPr/>
            <p:nvPr/>
          </p:nvSpPr>
          <p:spPr>
            <a:xfrm>
              <a:off x="608719" y="965890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7"/>
            <p:cNvSpPr/>
            <p:nvPr/>
          </p:nvSpPr>
          <p:spPr>
            <a:xfrm>
              <a:off x="1822766" y="32253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7"/>
            <p:cNvSpPr/>
            <p:nvPr/>
          </p:nvSpPr>
          <p:spPr>
            <a:xfrm>
              <a:off x="1214909" y="1286669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427" y="1004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7"/>
            <p:cNvSpPr/>
            <p:nvPr/>
          </p:nvSpPr>
          <p:spPr>
            <a:xfrm>
              <a:off x="1822766" y="965890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7"/>
            <p:cNvSpPr/>
            <p:nvPr/>
          </p:nvSpPr>
          <p:spPr>
            <a:xfrm>
              <a:off x="892" y="-11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7"/>
            <p:cNvSpPr/>
            <p:nvPr/>
          </p:nvSpPr>
          <p:spPr>
            <a:xfrm>
              <a:off x="608719" y="-11"/>
              <a:ext cx="606220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1" y="0"/>
                  </a:moveTo>
                  <a:lnTo>
                    <a:pt x="1" y="1004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7"/>
            <p:cNvSpPr/>
            <p:nvPr/>
          </p:nvSpPr>
          <p:spPr>
            <a:xfrm>
              <a:off x="1214909" y="-11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7"/>
            <p:cNvSpPr/>
            <p:nvPr/>
          </p:nvSpPr>
          <p:spPr>
            <a:xfrm>
              <a:off x="1822766" y="-11"/>
              <a:ext cx="607856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7"/>
            <p:cNvSpPr/>
            <p:nvPr/>
          </p:nvSpPr>
          <p:spPr>
            <a:xfrm>
              <a:off x="2430592" y="-11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7"/>
            <p:cNvSpPr/>
            <p:nvPr/>
          </p:nvSpPr>
          <p:spPr>
            <a:xfrm>
              <a:off x="892" y="32253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7"/>
            <p:cNvSpPr/>
            <p:nvPr/>
          </p:nvSpPr>
          <p:spPr>
            <a:xfrm>
              <a:off x="608719" y="643313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7"/>
            <p:cNvSpPr/>
            <p:nvPr/>
          </p:nvSpPr>
          <p:spPr>
            <a:xfrm>
              <a:off x="892" y="965890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7"/>
            <p:cNvSpPr/>
            <p:nvPr/>
          </p:nvSpPr>
          <p:spPr>
            <a:xfrm>
              <a:off x="608719" y="1286669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7"/>
            <p:cNvSpPr/>
            <p:nvPr/>
          </p:nvSpPr>
          <p:spPr>
            <a:xfrm>
              <a:off x="892" y="1609246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6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64646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7"/>
            <p:cNvSpPr/>
            <p:nvPr/>
          </p:nvSpPr>
          <p:spPr>
            <a:xfrm>
              <a:off x="1214909" y="322534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64646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7"/>
            <p:cNvSpPr/>
            <p:nvPr/>
          </p:nvSpPr>
          <p:spPr>
            <a:xfrm>
              <a:off x="1214909" y="965890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7"/>
            <p:cNvSpPr/>
            <p:nvPr/>
          </p:nvSpPr>
          <p:spPr>
            <a:xfrm>
              <a:off x="1214909" y="1609246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6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7"/>
            <p:cNvSpPr/>
            <p:nvPr/>
          </p:nvSpPr>
          <p:spPr>
            <a:xfrm>
              <a:off x="2430592" y="322534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7"/>
            <p:cNvSpPr/>
            <p:nvPr/>
          </p:nvSpPr>
          <p:spPr>
            <a:xfrm>
              <a:off x="892" y="-11"/>
              <a:ext cx="607856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7"/>
            <p:cNvSpPr/>
            <p:nvPr/>
          </p:nvSpPr>
          <p:spPr>
            <a:xfrm>
              <a:off x="608719" y="-11"/>
              <a:ext cx="606220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2" y="0"/>
                  </a:moveTo>
                  <a:lnTo>
                    <a:pt x="1" y="10046"/>
                  </a:lnTo>
                  <a:lnTo>
                    <a:pt x="20372" y="2003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7"/>
            <p:cNvSpPr/>
            <p:nvPr/>
          </p:nvSpPr>
          <p:spPr>
            <a:xfrm>
              <a:off x="1214909" y="-11"/>
              <a:ext cx="607886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2" name="Google Shape;342;p7"/>
          <p:cNvSpPr txBox="1">
            <a:spLocks noGrp="1"/>
          </p:cNvSpPr>
          <p:nvPr>
            <p:ph type="title"/>
          </p:nvPr>
        </p:nvSpPr>
        <p:spPr>
          <a:xfrm>
            <a:off x="1320025" y="866525"/>
            <a:ext cx="6455700" cy="66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43" name="Google Shape;343;p7"/>
          <p:cNvSpPr txBox="1">
            <a:spLocks noGrp="1"/>
          </p:cNvSpPr>
          <p:nvPr>
            <p:ph type="body" idx="1"/>
          </p:nvPr>
        </p:nvSpPr>
        <p:spPr>
          <a:xfrm>
            <a:off x="1320025" y="1582625"/>
            <a:ext cx="3133500" cy="295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◂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◂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◂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◂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344" name="Google Shape;344;p7"/>
          <p:cNvSpPr txBox="1">
            <a:spLocks noGrp="1"/>
          </p:cNvSpPr>
          <p:nvPr>
            <p:ph type="body" idx="2"/>
          </p:nvPr>
        </p:nvSpPr>
        <p:spPr>
          <a:xfrm>
            <a:off x="4642177" y="1582625"/>
            <a:ext cx="3133500" cy="295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◂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◂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◂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◂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345" name="Google Shape;345;p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Google Shape;390;p9"/>
          <p:cNvGrpSpPr/>
          <p:nvPr/>
        </p:nvGrpSpPr>
        <p:grpSpPr>
          <a:xfrm rot="10800000" flipH="1">
            <a:off x="900" y="3856775"/>
            <a:ext cx="9143992" cy="1286721"/>
            <a:chOff x="900" y="0"/>
            <a:chExt cx="9143992" cy="1286721"/>
          </a:xfrm>
        </p:grpSpPr>
        <p:sp>
          <p:nvSpPr>
            <p:cNvPr id="391" name="Google Shape;391;p9"/>
            <p:cNvSpPr/>
            <p:nvPr/>
          </p:nvSpPr>
          <p:spPr>
            <a:xfrm>
              <a:off x="4878953" y="643320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9"/>
            <p:cNvSpPr/>
            <p:nvPr/>
          </p:nvSpPr>
          <p:spPr>
            <a:xfrm>
              <a:off x="5488830" y="322543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9"/>
            <p:cNvSpPr/>
            <p:nvPr/>
          </p:nvSpPr>
          <p:spPr>
            <a:xfrm>
              <a:off x="8536629" y="863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9"/>
            <p:cNvSpPr/>
            <p:nvPr/>
          </p:nvSpPr>
          <p:spPr>
            <a:xfrm>
              <a:off x="6706973" y="32254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9"/>
            <p:cNvSpPr/>
            <p:nvPr/>
          </p:nvSpPr>
          <p:spPr>
            <a:xfrm>
              <a:off x="4878953" y="0"/>
              <a:ext cx="609899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9"/>
            <p:cNvSpPr/>
            <p:nvPr/>
          </p:nvSpPr>
          <p:spPr>
            <a:xfrm>
              <a:off x="5488830" y="0"/>
              <a:ext cx="608257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1" y="0"/>
                  </a:moveTo>
                  <a:lnTo>
                    <a:pt x="1" y="1004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9"/>
            <p:cNvSpPr/>
            <p:nvPr/>
          </p:nvSpPr>
          <p:spPr>
            <a:xfrm>
              <a:off x="6097065" y="0"/>
              <a:ext cx="609929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9"/>
            <p:cNvSpPr/>
            <p:nvPr/>
          </p:nvSpPr>
          <p:spPr>
            <a:xfrm>
              <a:off x="6706973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9"/>
            <p:cNvSpPr/>
            <p:nvPr/>
          </p:nvSpPr>
          <p:spPr>
            <a:xfrm>
              <a:off x="7316850" y="0"/>
              <a:ext cx="609929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9"/>
            <p:cNvSpPr/>
            <p:nvPr/>
          </p:nvSpPr>
          <p:spPr>
            <a:xfrm>
              <a:off x="4878953" y="32254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9"/>
            <p:cNvSpPr/>
            <p:nvPr/>
          </p:nvSpPr>
          <p:spPr>
            <a:xfrm>
              <a:off x="5488830" y="643320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9"/>
            <p:cNvSpPr/>
            <p:nvPr/>
          </p:nvSpPr>
          <p:spPr>
            <a:xfrm>
              <a:off x="7926751" y="86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9"/>
            <p:cNvSpPr/>
            <p:nvPr/>
          </p:nvSpPr>
          <p:spPr>
            <a:xfrm>
              <a:off x="8536629" y="321640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9"/>
            <p:cNvSpPr/>
            <p:nvPr/>
          </p:nvSpPr>
          <p:spPr>
            <a:xfrm>
              <a:off x="6097065" y="322543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9"/>
            <p:cNvSpPr/>
            <p:nvPr/>
          </p:nvSpPr>
          <p:spPr>
            <a:xfrm>
              <a:off x="6706962" y="643329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9"/>
            <p:cNvSpPr/>
            <p:nvPr/>
          </p:nvSpPr>
          <p:spPr>
            <a:xfrm>
              <a:off x="4878953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9"/>
            <p:cNvSpPr/>
            <p:nvPr/>
          </p:nvSpPr>
          <p:spPr>
            <a:xfrm>
              <a:off x="5488830" y="0"/>
              <a:ext cx="608257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2" y="0"/>
                  </a:moveTo>
                  <a:lnTo>
                    <a:pt x="1" y="10046"/>
                  </a:lnTo>
                  <a:lnTo>
                    <a:pt x="20372" y="2003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9"/>
            <p:cNvSpPr/>
            <p:nvPr/>
          </p:nvSpPr>
          <p:spPr>
            <a:xfrm>
              <a:off x="6097065" y="0"/>
              <a:ext cx="609929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9"/>
            <p:cNvSpPr/>
            <p:nvPr/>
          </p:nvSpPr>
          <p:spPr>
            <a:xfrm>
              <a:off x="8534993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9"/>
            <p:cNvSpPr/>
            <p:nvPr/>
          </p:nvSpPr>
          <p:spPr>
            <a:xfrm>
              <a:off x="7926757" y="0"/>
              <a:ext cx="608257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371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9"/>
            <p:cNvSpPr/>
            <p:nvPr/>
          </p:nvSpPr>
          <p:spPr>
            <a:xfrm>
              <a:off x="7925909" y="32164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64646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9"/>
            <p:cNvSpPr/>
            <p:nvPr/>
          </p:nvSpPr>
          <p:spPr>
            <a:xfrm flipH="1">
              <a:off x="7316858" y="643329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9"/>
            <p:cNvSpPr/>
            <p:nvPr/>
          </p:nvSpPr>
          <p:spPr>
            <a:xfrm>
              <a:off x="900" y="643324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9"/>
            <p:cNvSpPr/>
            <p:nvPr/>
          </p:nvSpPr>
          <p:spPr>
            <a:xfrm>
              <a:off x="610793" y="322545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9"/>
            <p:cNvSpPr/>
            <p:nvPr/>
          </p:nvSpPr>
          <p:spPr>
            <a:xfrm>
              <a:off x="3658671" y="863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9"/>
            <p:cNvSpPr/>
            <p:nvPr/>
          </p:nvSpPr>
          <p:spPr>
            <a:xfrm>
              <a:off x="1828968" y="322545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9"/>
            <p:cNvSpPr/>
            <p:nvPr/>
          </p:nvSpPr>
          <p:spPr>
            <a:xfrm>
              <a:off x="4266922" y="321642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427" y="1004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64646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9"/>
            <p:cNvSpPr/>
            <p:nvPr/>
          </p:nvSpPr>
          <p:spPr>
            <a:xfrm>
              <a:off x="900" y="0"/>
              <a:ext cx="609899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9"/>
            <p:cNvSpPr/>
            <p:nvPr/>
          </p:nvSpPr>
          <p:spPr>
            <a:xfrm>
              <a:off x="610793" y="0"/>
              <a:ext cx="608257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1" y="0"/>
                  </a:moveTo>
                  <a:lnTo>
                    <a:pt x="1" y="1004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9"/>
            <p:cNvSpPr/>
            <p:nvPr/>
          </p:nvSpPr>
          <p:spPr>
            <a:xfrm>
              <a:off x="1219044" y="0"/>
              <a:ext cx="609929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9"/>
            <p:cNvSpPr/>
            <p:nvPr/>
          </p:nvSpPr>
          <p:spPr>
            <a:xfrm>
              <a:off x="1828968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9"/>
            <p:cNvSpPr/>
            <p:nvPr/>
          </p:nvSpPr>
          <p:spPr>
            <a:xfrm>
              <a:off x="2438861" y="0"/>
              <a:ext cx="609929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9"/>
            <p:cNvSpPr/>
            <p:nvPr/>
          </p:nvSpPr>
          <p:spPr>
            <a:xfrm>
              <a:off x="900" y="322545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9"/>
            <p:cNvSpPr/>
            <p:nvPr/>
          </p:nvSpPr>
          <p:spPr>
            <a:xfrm>
              <a:off x="610793" y="643324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9"/>
            <p:cNvSpPr/>
            <p:nvPr/>
          </p:nvSpPr>
          <p:spPr>
            <a:xfrm>
              <a:off x="3048778" y="86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9"/>
            <p:cNvSpPr/>
            <p:nvPr/>
          </p:nvSpPr>
          <p:spPr>
            <a:xfrm>
              <a:off x="3658671" y="321642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9"/>
            <p:cNvSpPr/>
            <p:nvPr/>
          </p:nvSpPr>
          <p:spPr>
            <a:xfrm>
              <a:off x="1219044" y="322545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9"/>
            <p:cNvSpPr/>
            <p:nvPr/>
          </p:nvSpPr>
          <p:spPr>
            <a:xfrm>
              <a:off x="4266922" y="863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9"/>
            <p:cNvSpPr/>
            <p:nvPr/>
          </p:nvSpPr>
          <p:spPr>
            <a:xfrm>
              <a:off x="900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9"/>
            <p:cNvSpPr/>
            <p:nvPr/>
          </p:nvSpPr>
          <p:spPr>
            <a:xfrm>
              <a:off x="610793" y="0"/>
              <a:ext cx="608257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2" y="0"/>
                  </a:moveTo>
                  <a:lnTo>
                    <a:pt x="1" y="10046"/>
                  </a:lnTo>
                  <a:lnTo>
                    <a:pt x="20372" y="2003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9"/>
            <p:cNvSpPr/>
            <p:nvPr/>
          </p:nvSpPr>
          <p:spPr>
            <a:xfrm>
              <a:off x="1219044" y="0"/>
              <a:ext cx="609929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9"/>
            <p:cNvSpPr/>
            <p:nvPr/>
          </p:nvSpPr>
          <p:spPr>
            <a:xfrm>
              <a:off x="4266958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9"/>
            <p:cNvSpPr/>
            <p:nvPr/>
          </p:nvSpPr>
          <p:spPr>
            <a:xfrm>
              <a:off x="3657035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9"/>
            <p:cNvSpPr/>
            <p:nvPr/>
          </p:nvSpPr>
          <p:spPr>
            <a:xfrm>
              <a:off x="3048784" y="0"/>
              <a:ext cx="608257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371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9"/>
            <p:cNvSpPr/>
            <p:nvPr/>
          </p:nvSpPr>
          <p:spPr>
            <a:xfrm>
              <a:off x="2438861" y="0"/>
              <a:ext cx="609929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9"/>
            <p:cNvSpPr/>
            <p:nvPr/>
          </p:nvSpPr>
          <p:spPr>
            <a:xfrm>
              <a:off x="3047936" y="321645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9"/>
            <p:cNvSpPr/>
            <p:nvPr/>
          </p:nvSpPr>
          <p:spPr>
            <a:xfrm flipH="1">
              <a:off x="3658935" y="643332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9"/>
            <p:cNvSpPr/>
            <p:nvPr/>
          </p:nvSpPr>
          <p:spPr>
            <a:xfrm flipH="1">
              <a:off x="1219312" y="643329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9" name="Google Shape;439;p9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69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440" name="Google Shape;440;p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lateral pattern">
  <p:cSld name="BLANK_2"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6" name="Google Shape;536;p12"/>
          <p:cNvGrpSpPr/>
          <p:nvPr/>
        </p:nvGrpSpPr>
        <p:grpSpPr>
          <a:xfrm>
            <a:off x="6109812" y="-11"/>
            <a:ext cx="3037586" cy="5146816"/>
            <a:chOff x="6109812" y="-11"/>
            <a:chExt cx="3037586" cy="5146816"/>
          </a:xfrm>
        </p:grpSpPr>
        <p:sp>
          <p:nvSpPr>
            <p:cNvPr id="537" name="Google Shape;537;p12"/>
            <p:cNvSpPr/>
            <p:nvPr/>
          </p:nvSpPr>
          <p:spPr>
            <a:xfrm>
              <a:off x="7324645" y="3539314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12"/>
            <p:cNvSpPr/>
            <p:nvPr/>
          </p:nvSpPr>
          <p:spPr>
            <a:xfrm>
              <a:off x="7324645" y="4182670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12"/>
            <p:cNvSpPr/>
            <p:nvPr/>
          </p:nvSpPr>
          <p:spPr>
            <a:xfrm>
              <a:off x="7932502" y="643313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371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12"/>
            <p:cNvSpPr/>
            <p:nvPr/>
          </p:nvSpPr>
          <p:spPr>
            <a:xfrm>
              <a:off x="8538692" y="32253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12"/>
            <p:cNvSpPr/>
            <p:nvPr/>
          </p:nvSpPr>
          <p:spPr>
            <a:xfrm>
              <a:off x="7932502" y="1286669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371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12"/>
            <p:cNvSpPr/>
            <p:nvPr/>
          </p:nvSpPr>
          <p:spPr>
            <a:xfrm>
              <a:off x="7932502" y="3216737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371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12"/>
            <p:cNvSpPr/>
            <p:nvPr/>
          </p:nvSpPr>
          <p:spPr>
            <a:xfrm>
              <a:off x="8538692" y="353931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99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12"/>
            <p:cNvSpPr/>
            <p:nvPr/>
          </p:nvSpPr>
          <p:spPr>
            <a:xfrm>
              <a:off x="7932502" y="-11"/>
              <a:ext cx="606220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371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4646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12"/>
            <p:cNvSpPr/>
            <p:nvPr/>
          </p:nvSpPr>
          <p:spPr>
            <a:xfrm>
              <a:off x="8538692" y="-11"/>
              <a:ext cx="607856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12"/>
            <p:cNvSpPr/>
            <p:nvPr/>
          </p:nvSpPr>
          <p:spPr>
            <a:xfrm>
              <a:off x="7324645" y="3216737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12"/>
            <p:cNvSpPr/>
            <p:nvPr/>
          </p:nvSpPr>
          <p:spPr>
            <a:xfrm>
              <a:off x="6716818" y="353931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0"/>
                  </a:moveTo>
                  <a:lnTo>
                    <a:pt x="0" y="9990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12"/>
            <p:cNvSpPr/>
            <p:nvPr/>
          </p:nvSpPr>
          <p:spPr>
            <a:xfrm>
              <a:off x="7932502" y="322534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1" y="1"/>
                  </a:moveTo>
                  <a:lnTo>
                    <a:pt x="0" y="9991"/>
                  </a:lnTo>
                  <a:lnTo>
                    <a:pt x="20371" y="20037"/>
                  </a:lnTo>
                  <a:lnTo>
                    <a:pt x="2037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12"/>
            <p:cNvSpPr/>
            <p:nvPr/>
          </p:nvSpPr>
          <p:spPr>
            <a:xfrm>
              <a:off x="7932502" y="965890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1" y="1"/>
                  </a:moveTo>
                  <a:lnTo>
                    <a:pt x="0" y="9991"/>
                  </a:lnTo>
                  <a:lnTo>
                    <a:pt x="20371" y="20037"/>
                  </a:lnTo>
                  <a:lnTo>
                    <a:pt x="20371" y="1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12"/>
            <p:cNvSpPr/>
            <p:nvPr/>
          </p:nvSpPr>
          <p:spPr>
            <a:xfrm>
              <a:off x="7932502" y="2895958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1" y="0"/>
                  </a:moveTo>
                  <a:lnTo>
                    <a:pt x="0" y="9990"/>
                  </a:lnTo>
                  <a:lnTo>
                    <a:pt x="20371" y="20036"/>
                  </a:lnTo>
                  <a:lnTo>
                    <a:pt x="20371" y="0"/>
                  </a:lnTo>
                  <a:close/>
                </a:path>
              </a:pathLst>
            </a:custGeom>
            <a:solidFill>
              <a:srgbClr val="F64646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12"/>
            <p:cNvSpPr/>
            <p:nvPr/>
          </p:nvSpPr>
          <p:spPr>
            <a:xfrm>
              <a:off x="7932492" y="3538418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12"/>
            <p:cNvSpPr/>
            <p:nvPr/>
          </p:nvSpPr>
          <p:spPr>
            <a:xfrm>
              <a:off x="6716818" y="-11"/>
              <a:ext cx="607856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12"/>
            <p:cNvSpPr/>
            <p:nvPr/>
          </p:nvSpPr>
          <p:spPr>
            <a:xfrm>
              <a:off x="6716818" y="4825993"/>
              <a:ext cx="607856" cy="320811"/>
            </a:xfrm>
            <a:custGeom>
              <a:avLst/>
              <a:gdLst/>
              <a:ahLst/>
              <a:cxnLst/>
              <a:rect l="l" t="t" r="r" b="b"/>
              <a:pathLst>
                <a:path w="20427" h="9991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9991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64646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12"/>
            <p:cNvSpPr/>
            <p:nvPr/>
          </p:nvSpPr>
          <p:spPr>
            <a:xfrm>
              <a:off x="7324645" y="4503448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12"/>
            <p:cNvSpPr/>
            <p:nvPr/>
          </p:nvSpPr>
          <p:spPr>
            <a:xfrm>
              <a:off x="8538692" y="-11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12"/>
            <p:cNvSpPr/>
            <p:nvPr/>
          </p:nvSpPr>
          <p:spPr>
            <a:xfrm>
              <a:off x="8538692" y="4503448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12"/>
            <p:cNvSpPr/>
            <p:nvPr/>
          </p:nvSpPr>
          <p:spPr>
            <a:xfrm>
              <a:off x="7324658" y="322534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427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12"/>
            <p:cNvSpPr/>
            <p:nvPr/>
          </p:nvSpPr>
          <p:spPr>
            <a:xfrm>
              <a:off x="7324658" y="965890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427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12"/>
            <p:cNvSpPr/>
            <p:nvPr/>
          </p:nvSpPr>
          <p:spPr>
            <a:xfrm>
              <a:off x="6716831" y="965890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12"/>
            <p:cNvSpPr/>
            <p:nvPr/>
          </p:nvSpPr>
          <p:spPr>
            <a:xfrm>
              <a:off x="7324658" y="1286669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10047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12"/>
            <p:cNvSpPr/>
            <p:nvPr/>
          </p:nvSpPr>
          <p:spPr>
            <a:xfrm>
              <a:off x="7324658" y="-11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12"/>
            <p:cNvSpPr/>
            <p:nvPr/>
          </p:nvSpPr>
          <p:spPr>
            <a:xfrm>
              <a:off x="8538692" y="4825993"/>
              <a:ext cx="607856" cy="320811"/>
            </a:xfrm>
            <a:custGeom>
              <a:avLst/>
              <a:gdLst/>
              <a:ahLst/>
              <a:cxnLst/>
              <a:rect l="l" t="t" r="r" b="b"/>
              <a:pathLst>
                <a:path w="20427" h="9991" extrusionOk="0">
                  <a:moveTo>
                    <a:pt x="0" y="1"/>
                  </a:moveTo>
                  <a:lnTo>
                    <a:pt x="0" y="9991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12"/>
            <p:cNvSpPr/>
            <p:nvPr/>
          </p:nvSpPr>
          <p:spPr>
            <a:xfrm>
              <a:off x="6717668" y="1930025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100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12"/>
            <p:cNvSpPr/>
            <p:nvPr/>
          </p:nvSpPr>
          <p:spPr>
            <a:xfrm>
              <a:off x="7325495" y="2252602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12"/>
            <p:cNvSpPr/>
            <p:nvPr/>
          </p:nvSpPr>
          <p:spPr>
            <a:xfrm>
              <a:off x="6717668" y="3216737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12"/>
            <p:cNvSpPr/>
            <p:nvPr/>
          </p:nvSpPr>
          <p:spPr>
            <a:xfrm>
              <a:off x="7933352" y="1930025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371" y="100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12"/>
            <p:cNvSpPr/>
            <p:nvPr/>
          </p:nvSpPr>
          <p:spPr>
            <a:xfrm>
              <a:off x="7933352" y="2573381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1"/>
                  </a:moveTo>
                  <a:lnTo>
                    <a:pt x="0" y="20036"/>
                  </a:lnTo>
                  <a:lnTo>
                    <a:pt x="20371" y="100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12"/>
            <p:cNvSpPr/>
            <p:nvPr/>
          </p:nvSpPr>
          <p:spPr>
            <a:xfrm>
              <a:off x="8539542" y="1608802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99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4646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12"/>
            <p:cNvSpPr/>
            <p:nvPr/>
          </p:nvSpPr>
          <p:spPr>
            <a:xfrm>
              <a:off x="6109812" y="3216737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12"/>
            <p:cNvSpPr/>
            <p:nvPr/>
          </p:nvSpPr>
          <p:spPr>
            <a:xfrm>
              <a:off x="6717668" y="1609246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6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12"/>
            <p:cNvSpPr/>
            <p:nvPr/>
          </p:nvSpPr>
          <p:spPr>
            <a:xfrm>
              <a:off x="7325495" y="1930025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10046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2" name="Google Shape;572;p1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bottom pattern">
  <p:cSld name="BLANK_2_1"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4" name="Google Shape;574;p13"/>
          <p:cNvGrpSpPr/>
          <p:nvPr/>
        </p:nvGrpSpPr>
        <p:grpSpPr>
          <a:xfrm rot="10800000" flipH="1">
            <a:off x="900" y="3856775"/>
            <a:ext cx="9143992" cy="1286721"/>
            <a:chOff x="900" y="0"/>
            <a:chExt cx="9143992" cy="1286721"/>
          </a:xfrm>
        </p:grpSpPr>
        <p:sp>
          <p:nvSpPr>
            <p:cNvPr id="575" name="Google Shape;575;p13"/>
            <p:cNvSpPr/>
            <p:nvPr/>
          </p:nvSpPr>
          <p:spPr>
            <a:xfrm>
              <a:off x="4878953" y="643320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13"/>
            <p:cNvSpPr/>
            <p:nvPr/>
          </p:nvSpPr>
          <p:spPr>
            <a:xfrm>
              <a:off x="5488830" y="322543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13"/>
            <p:cNvSpPr/>
            <p:nvPr/>
          </p:nvSpPr>
          <p:spPr>
            <a:xfrm>
              <a:off x="8536629" y="863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13"/>
            <p:cNvSpPr/>
            <p:nvPr/>
          </p:nvSpPr>
          <p:spPr>
            <a:xfrm>
              <a:off x="6706973" y="32254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13"/>
            <p:cNvSpPr/>
            <p:nvPr/>
          </p:nvSpPr>
          <p:spPr>
            <a:xfrm>
              <a:off x="4878953" y="0"/>
              <a:ext cx="609899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13"/>
            <p:cNvSpPr/>
            <p:nvPr/>
          </p:nvSpPr>
          <p:spPr>
            <a:xfrm>
              <a:off x="5488830" y="0"/>
              <a:ext cx="608257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1" y="0"/>
                  </a:moveTo>
                  <a:lnTo>
                    <a:pt x="1" y="1004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13"/>
            <p:cNvSpPr/>
            <p:nvPr/>
          </p:nvSpPr>
          <p:spPr>
            <a:xfrm>
              <a:off x="6097065" y="0"/>
              <a:ext cx="609929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13"/>
            <p:cNvSpPr/>
            <p:nvPr/>
          </p:nvSpPr>
          <p:spPr>
            <a:xfrm>
              <a:off x="6706973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13"/>
            <p:cNvSpPr/>
            <p:nvPr/>
          </p:nvSpPr>
          <p:spPr>
            <a:xfrm>
              <a:off x="7316850" y="0"/>
              <a:ext cx="609929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13"/>
            <p:cNvSpPr/>
            <p:nvPr/>
          </p:nvSpPr>
          <p:spPr>
            <a:xfrm>
              <a:off x="4878953" y="32254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13"/>
            <p:cNvSpPr/>
            <p:nvPr/>
          </p:nvSpPr>
          <p:spPr>
            <a:xfrm>
              <a:off x="5488830" y="643320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13"/>
            <p:cNvSpPr/>
            <p:nvPr/>
          </p:nvSpPr>
          <p:spPr>
            <a:xfrm>
              <a:off x="7926751" y="86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13"/>
            <p:cNvSpPr/>
            <p:nvPr/>
          </p:nvSpPr>
          <p:spPr>
            <a:xfrm>
              <a:off x="8536629" y="321640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13"/>
            <p:cNvSpPr/>
            <p:nvPr/>
          </p:nvSpPr>
          <p:spPr>
            <a:xfrm>
              <a:off x="6097065" y="322543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13"/>
            <p:cNvSpPr/>
            <p:nvPr/>
          </p:nvSpPr>
          <p:spPr>
            <a:xfrm>
              <a:off x="6706962" y="643329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13"/>
            <p:cNvSpPr/>
            <p:nvPr/>
          </p:nvSpPr>
          <p:spPr>
            <a:xfrm>
              <a:off x="4878953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13"/>
            <p:cNvSpPr/>
            <p:nvPr/>
          </p:nvSpPr>
          <p:spPr>
            <a:xfrm>
              <a:off x="5488830" y="0"/>
              <a:ext cx="608257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2" y="0"/>
                  </a:moveTo>
                  <a:lnTo>
                    <a:pt x="1" y="10046"/>
                  </a:lnTo>
                  <a:lnTo>
                    <a:pt x="20372" y="2003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13"/>
            <p:cNvSpPr/>
            <p:nvPr/>
          </p:nvSpPr>
          <p:spPr>
            <a:xfrm>
              <a:off x="6097065" y="0"/>
              <a:ext cx="609929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13"/>
            <p:cNvSpPr/>
            <p:nvPr/>
          </p:nvSpPr>
          <p:spPr>
            <a:xfrm>
              <a:off x="8534993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13"/>
            <p:cNvSpPr/>
            <p:nvPr/>
          </p:nvSpPr>
          <p:spPr>
            <a:xfrm>
              <a:off x="7926757" y="0"/>
              <a:ext cx="608257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371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13"/>
            <p:cNvSpPr/>
            <p:nvPr/>
          </p:nvSpPr>
          <p:spPr>
            <a:xfrm>
              <a:off x="7925909" y="32164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64646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13"/>
            <p:cNvSpPr/>
            <p:nvPr/>
          </p:nvSpPr>
          <p:spPr>
            <a:xfrm flipH="1">
              <a:off x="7316858" y="643329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13"/>
            <p:cNvSpPr/>
            <p:nvPr/>
          </p:nvSpPr>
          <p:spPr>
            <a:xfrm>
              <a:off x="900" y="643324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13"/>
            <p:cNvSpPr/>
            <p:nvPr/>
          </p:nvSpPr>
          <p:spPr>
            <a:xfrm>
              <a:off x="610793" y="322545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13"/>
            <p:cNvSpPr/>
            <p:nvPr/>
          </p:nvSpPr>
          <p:spPr>
            <a:xfrm>
              <a:off x="3658671" y="863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13"/>
            <p:cNvSpPr/>
            <p:nvPr/>
          </p:nvSpPr>
          <p:spPr>
            <a:xfrm>
              <a:off x="1828968" y="322545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13"/>
            <p:cNvSpPr/>
            <p:nvPr/>
          </p:nvSpPr>
          <p:spPr>
            <a:xfrm>
              <a:off x="4266922" y="321642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427" y="1004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64646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13"/>
            <p:cNvSpPr/>
            <p:nvPr/>
          </p:nvSpPr>
          <p:spPr>
            <a:xfrm>
              <a:off x="900" y="0"/>
              <a:ext cx="609899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13"/>
            <p:cNvSpPr/>
            <p:nvPr/>
          </p:nvSpPr>
          <p:spPr>
            <a:xfrm>
              <a:off x="610793" y="0"/>
              <a:ext cx="608257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1" y="0"/>
                  </a:moveTo>
                  <a:lnTo>
                    <a:pt x="1" y="1004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13"/>
            <p:cNvSpPr/>
            <p:nvPr/>
          </p:nvSpPr>
          <p:spPr>
            <a:xfrm>
              <a:off x="1219044" y="0"/>
              <a:ext cx="609929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13"/>
            <p:cNvSpPr/>
            <p:nvPr/>
          </p:nvSpPr>
          <p:spPr>
            <a:xfrm>
              <a:off x="1828968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13"/>
            <p:cNvSpPr/>
            <p:nvPr/>
          </p:nvSpPr>
          <p:spPr>
            <a:xfrm>
              <a:off x="2438861" y="0"/>
              <a:ext cx="609929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13"/>
            <p:cNvSpPr/>
            <p:nvPr/>
          </p:nvSpPr>
          <p:spPr>
            <a:xfrm>
              <a:off x="900" y="322545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13"/>
            <p:cNvSpPr/>
            <p:nvPr/>
          </p:nvSpPr>
          <p:spPr>
            <a:xfrm>
              <a:off x="610793" y="643324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13"/>
            <p:cNvSpPr/>
            <p:nvPr/>
          </p:nvSpPr>
          <p:spPr>
            <a:xfrm>
              <a:off x="3048778" y="86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13"/>
            <p:cNvSpPr/>
            <p:nvPr/>
          </p:nvSpPr>
          <p:spPr>
            <a:xfrm>
              <a:off x="3658671" y="321642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13"/>
            <p:cNvSpPr/>
            <p:nvPr/>
          </p:nvSpPr>
          <p:spPr>
            <a:xfrm>
              <a:off x="1219044" y="322545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13"/>
            <p:cNvSpPr/>
            <p:nvPr/>
          </p:nvSpPr>
          <p:spPr>
            <a:xfrm>
              <a:off x="4266922" y="863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A4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13"/>
            <p:cNvSpPr/>
            <p:nvPr/>
          </p:nvSpPr>
          <p:spPr>
            <a:xfrm>
              <a:off x="900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13"/>
            <p:cNvSpPr/>
            <p:nvPr/>
          </p:nvSpPr>
          <p:spPr>
            <a:xfrm>
              <a:off x="610793" y="0"/>
              <a:ext cx="608257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2" y="0"/>
                  </a:moveTo>
                  <a:lnTo>
                    <a:pt x="1" y="10046"/>
                  </a:lnTo>
                  <a:lnTo>
                    <a:pt x="20372" y="2003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13"/>
            <p:cNvSpPr/>
            <p:nvPr/>
          </p:nvSpPr>
          <p:spPr>
            <a:xfrm>
              <a:off x="1219044" y="0"/>
              <a:ext cx="609929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13"/>
            <p:cNvSpPr/>
            <p:nvPr/>
          </p:nvSpPr>
          <p:spPr>
            <a:xfrm>
              <a:off x="4266958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13"/>
            <p:cNvSpPr/>
            <p:nvPr/>
          </p:nvSpPr>
          <p:spPr>
            <a:xfrm>
              <a:off x="3657035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13"/>
            <p:cNvSpPr/>
            <p:nvPr/>
          </p:nvSpPr>
          <p:spPr>
            <a:xfrm>
              <a:off x="3048784" y="0"/>
              <a:ext cx="608257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371" y="0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13"/>
            <p:cNvSpPr/>
            <p:nvPr/>
          </p:nvSpPr>
          <p:spPr>
            <a:xfrm>
              <a:off x="2438861" y="0"/>
              <a:ext cx="609929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13"/>
            <p:cNvSpPr/>
            <p:nvPr/>
          </p:nvSpPr>
          <p:spPr>
            <a:xfrm>
              <a:off x="3047936" y="321645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C800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13"/>
            <p:cNvSpPr/>
            <p:nvPr/>
          </p:nvSpPr>
          <p:spPr>
            <a:xfrm flipH="1">
              <a:off x="3658935" y="643332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13"/>
            <p:cNvSpPr/>
            <p:nvPr/>
          </p:nvSpPr>
          <p:spPr>
            <a:xfrm flipH="1">
              <a:off x="1219312" y="643329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3" name="Google Shape;623;p13"/>
          <p:cNvSpPr txBox="1">
            <a:spLocks noGrp="1"/>
          </p:cNvSpPr>
          <p:nvPr>
            <p:ph type="sldNum" idx="12"/>
          </p:nvPr>
        </p:nvSpPr>
        <p:spPr>
          <a:xfrm>
            <a:off x="8547649" y="4749850"/>
            <a:ext cx="557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320025" y="866525"/>
            <a:ext cx="6455700" cy="6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None/>
              <a:defRPr sz="24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ExtraBold"/>
              <a:buNone/>
              <a:defRPr sz="2400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ExtraBold"/>
              <a:buNone/>
              <a:defRPr sz="2400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ExtraBold"/>
              <a:buNone/>
              <a:defRPr sz="2400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ExtraBold"/>
              <a:buNone/>
              <a:defRPr sz="2400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ExtraBold"/>
              <a:buNone/>
              <a:defRPr sz="2400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ExtraBold"/>
              <a:buNone/>
              <a:defRPr sz="2400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ExtraBold"/>
              <a:buNone/>
              <a:defRPr sz="2400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ExtraBold"/>
              <a:buNone/>
              <a:defRPr sz="2400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320025" y="1613274"/>
            <a:ext cx="6455700" cy="29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68300"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2200"/>
              <a:buFont typeface="Montserrat Light"/>
              <a:buChar char="◂"/>
              <a:defRPr sz="2200">
                <a:solidFill>
                  <a:srgbClr val="434343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683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200"/>
              <a:buFont typeface="Montserrat Light"/>
              <a:buChar char="◂"/>
              <a:defRPr sz="2200">
                <a:solidFill>
                  <a:srgbClr val="434343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683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200"/>
              <a:buFont typeface="Montserrat Light"/>
              <a:buChar char="◂"/>
              <a:defRPr sz="2200">
                <a:solidFill>
                  <a:srgbClr val="434343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683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200"/>
              <a:buFont typeface="Montserrat Light"/>
              <a:buChar char="◂"/>
              <a:defRPr sz="2200">
                <a:solidFill>
                  <a:srgbClr val="434343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683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Montserrat Light"/>
              <a:buChar char="○"/>
              <a:defRPr sz="2200">
                <a:solidFill>
                  <a:srgbClr val="434343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683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Montserrat Light"/>
              <a:buChar char="■"/>
              <a:defRPr sz="2200">
                <a:solidFill>
                  <a:srgbClr val="434343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lvl="6" indent="-3683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Montserrat Light"/>
              <a:buChar char="●"/>
              <a:defRPr sz="2200">
                <a:solidFill>
                  <a:srgbClr val="434343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lvl="7" indent="-3683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Montserrat Light"/>
              <a:buChar char="○"/>
              <a:defRPr sz="2200">
                <a:solidFill>
                  <a:srgbClr val="434343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lvl="8" indent="-3683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Montserrat Light"/>
              <a:buChar char="■"/>
              <a:defRPr sz="2200">
                <a:solidFill>
                  <a:srgbClr val="434343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r">
              <a:buNone/>
              <a:defRPr sz="13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r">
              <a:buNone/>
              <a:defRPr sz="13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r">
              <a:buNone/>
              <a:defRPr sz="13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r">
              <a:buNone/>
              <a:defRPr sz="13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r">
              <a:buNone/>
              <a:defRPr sz="13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r">
              <a:buNone/>
              <a:defRPr sz="13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r">
              <a:buNone/>
              <a:defRPr sz="13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r">
              <a:buNone/>
              <a:defRPr sz="13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3" r:id="rId4"/>
    <p:sldLayoutId id="2147483655" r:id="rId5"/>
    <p:sldLayoutId id="2147483658" r:id="rId6"/>
    <p:sldLayoutId id="2147483659" r:id="rId7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BFBA26B-DEA6-3E48-AAB2-80C31CE0E3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1556" y="2515933"/>
            <a:ext cx="5265000" cy="1159800"/>
          </a:xfrm>
        </p:spPr>
        <p:txBody>
          <a:bodyPr/>
          <a:lstStyle/>
          <a:p>
            <a:r>
              <a:rPr lang="en-US" dirty="0"/>
              <a:t>Tracking COVID Compliance in a Medical Library: An Observational Study</a:t>
            </a:r>
            <a:br>
              <a:rPr lang="en-US" dirty="0"/>
            </a:br>
            <a:r>
              <a:rPr lang="en-US" sz="1400" dirty="0"/>
              <a:t>Laura Menard, MLS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F0A0A-C20E-3143-9EDD-6070EF523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B280C1-93FA-D34E-9B35-3604306168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Compliance was relatively high</a:t>
            </a:r>
          </a:p>
          <a:p>
            <a:r>
              <a:rPr lang="en-US" dirty="0"/>
              <a:t>When users were not in compliance with policy, they were reminded</a:t>
            </a:r>
          </a:p>
          <a:p>
            <a:r>
              <a:rPr lang="en-US" dirty="0"/>
              <a:t>We continue to work with school administration to make the library and campus a safe place to work and study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035F4C-5177-784B-BC2B-D2523A5D870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66448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C70A4-1975-2C43-975B-455FD31410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272186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p16"/>
          <p:cNvSpPr txBox="1">
            <a:spLocks noGrp="1"/>
          </p:cNvSpPr>
          <p:nvPr>
            <p:ph type="ctrTitle" idx="4294967295"/>
          </p:nvPr>
        </p:nvSpPr>
        <p:spPr>
          <a:xfrm>
            <a:off x="685800" y="1126150"/>
            <a:ext cx="3954900" cy="95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accent2"/>
                </a:solidFill>
              </a:rPr>
              <a:t>Hello!</a:t>
            </a:r>
            <a:endParaRPr sz="6000">
              <a:solidFill>
                <a:schemeClr val="accent2"/>
              </a:solidFill>
            </a:endParaRPr>
          </a:p>
        </p:txBody>
      </p:sp>
      <p:sp>
        <p:nvSpPr>
          <p:cNvPr id="643" name="Google Shape;643;p16"/>
          <p:cNvSpPr txBox="1">
            <a:spLocks noGrp="1"/>
          </p:cNvSpPr>
          <p:nvPr>
            <p:ph type="subTitle" idx="4294967295"/>
          </p:nvPr>
        </p:nvSpPr>
        <p:spPr>
          <a:xfrm>
            <a:off x="685800" y="2109249"/>
            <a:ext cx="3954900" cy="258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 b="1" dirty="0">
                <a:latin typeface="Montserrat"/>
                <a:sym typeface="Montserrat"/>
              </a:rPr>
              <a:t>Laura Menard, MLS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lang="en" sz="1800" b="1" dirty="0">
              <a:latin typeface="Montserrat"/>
              <a:sym typeface="Montserrat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 b="1" dirty="0">
                <a:latin typeface="Montserrat"/>
                <a:sym typeface="Montserrat"/>
              </a:rPr>
              <a:t>Ruth Lilly Medical Library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lang="en" sz="1800" b="1" dirty="0">
              <a:latin typeface="Montserrat"/>
              <a:sym typeface="Montserrat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 dirty="0"/>
              <a:t>You can find me at @</a:t>
            </a:r>
            <a:r>
              <a:rPr lang="en" sz="1800" dirty="0" err="1"/>
              <a:t>LMLibrarian</a:t>
            </a:r>
            <a:endParaRPr sz="1800" b="1" dirty="0"/>
          </a:p>
        </p:txBody>
      </p:sp>
      <p:sp>
        <p:nvSpPr>
          <p:cNvPr id="644" name="Google Shape;644;p1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2</a:t>
            </a:fld>
            <a:endParaRPr>
              <a:solidFill>
                <a:schemeClr val="lt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87A553C-F5E4-C047-92C3-911FDEE734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0700" y="586589"/>
            <a:ext cx="4059044" cy="202952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p17"/>
          <p:cNvSpPr txBox="1">
            <a:spLocks noGrp="1"/>
          </p:cNvSpPr>
          <p:nvPr>
            <p:ph type="ctrTitle"/>
          </p:nvPr>
        </p:nvSpPr>
        <p:spPr>
          <a:xfrm>
            <a:off x="685800" y="1659550"/>
            <a:ext cx="42525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1"/>
                </a:solidFill>
              </a:rPr>
              <a:t>1.</a:t>
            </a:r>
            <a:endParaRPr dirty="0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Background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19"/>
          <p:cNvSpPr txBox="1">
            <a:spLocks noGrp="1"/>
          </p:cNvSpPr>
          <p:nvPr>
            <p:ph type="title"/>
          </p:nvPr>
        </p:nvSpPr>
        <p:spPr>
          <a:xfrm>
            <a:off x="1320025" y="866525"/>
            <a:ext cx="6455700" cy="66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Background</a:t>
            </a:r>
            <a:endParaRPr dirty="0"/>
          </a:p>
        </p:txBody>
      </p:sp>
      <p:sp>
        <p:nvSpPr>
          <p:cNvPr id="663" name="Google Shape;663;p19"/>
          <p:cNvSpPr txBox="1">
            <a:spLocks noGrp="1"/>
          </p:cNvSpPr>
          <p:nvPr>
            <p:ph type="body" idx="1"/>
          </p:nvPr>
        </p:nvSpPr>
        <p:spPr>
          <a:xfrm>
            <a:off x="1320025" y="1613274"/>
            <a:ext cx="6455700" cy="290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600"/>
              </a:spcBef>
              <a:spcAft>
                <a:spcPts val="0"/>
              </a:spcAft>
              <a:buSzPts val="2200"/>
              <a:buChar char="◂"/>
            </a:pPr>
            <a:r>
              <a:rPr lang="en-US" dirty="0"/>
              <a:t>The IU School of Medicine is the largest medical school in the nation</a:t>
            </a:r>
            <a:endParaRPr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◂"/>
            </a:pPr>
            <a:r>
              <a:rPr lang="en-US" dirty="0"/>
              <a:t>9 campuses, hundreds of UGME students</a:t>
            </a: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◂"/>
            </a:pPr>
            <a:r>
              <a:rPr lang="en-US" dirty="0"/>
              <a:t>Campus re-opened in the summer of 2020 with a mask mandate</a:t>
            </a: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◂"/>
            </a:pPr>
            <a:endParaRPr lang="en-US" dirty="0"/>
          </a:p>
          <a:p>
            <a:pPr marL="88900" lvl="0" indent="0" algn="l" rtl="0">
              <a:spcBef>
                <a:spcPts val="0"/>
              </a:spcBef>
              <a:spcAft>
                <a:spcPts val="0"/>
              </a:spcAft>
              <a:buSzPts val="2200"/>
              <a:buNone/>
            </a:pPr>
            <a:endParaRPr dirty="0"/>
          </a:p>
        </p:txBody>
      </p:sp>
      <p:sp>
        <p:nvSpPr>
          <p:cNvPr id="664" name="Google Shape;664;p19"/>
          <p:cNvSpPr txBox="1">
            <a:spLocks noGrp="1"/>
          </p:cNvSpPr>
          <p:nvPr>
            <p:ph type="sldNum" idx="12"/>
          </p:nvPr>
        </p:nvSpPr>
        <p:spPr>
          <a:xfrm>
            <a:off x="8547650" y="4749850"/>
            <a:ext cx="5580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p30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69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Enforcement Efforts</a:t>
            </a:r>
            <a:endParaRPr dirty="0"/>
          </a:p>
        </p:txBody>
      </p:sp>
      <p:sp>
        <p:nvSpPr>
          <p:cNvPr id="781" name="Google Shape;781;p3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grpSp>
        <p:nvGrpSpPr>
          <p:cNvPr id="782" name="Google Shape;782;p30"/>
          <p:cNvGrpSpPr/>
          <p:nvPr/>
        </p:nvGrpSpPr>
        <p:grpSpPr>
          <a:xfrm>
            <a:off x="5632317" y="1189775"/>
            <a:ext cx="3305700" cy="3483050"/>
            <a:chOff x="5632317" y="1189775"/>
            <a:chExt cx="3305700" cy="3483050"/>
          </a:xfrm>
        </p:grpSpPr>
        <p:sp>
          <p:nvSpPr>
            <p:cNvPr id="783" name="Google Shape;783;p30"/>
            <p:cNvSpPr/>
            <p:nvPr/>
          </p:nvSpPr>
          <p:spPr>
            <a:xfrm>
              <a:off x="5632317" y="1189775"/>
              <a:ext cx="3305700" cy="669000"/>
            </a:xfrm>
            <a:prstGeom prst="chevron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dirty="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Government</a:t>
              </a:r>
              <a:endParaRPr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784" name="Google Shape;784;p30"/>
            <p:cNvSpPr txBox="1"/>
            <p:nvPr/>
          </p:nvSpPr>
          <p:spPr>
            <a:xfrm>
              <a:off x="6167063" y="2057125"/>
              <a:ext cx="22362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rgbClr val="434343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A mask mandate was put in place in Marion County in Spring of 2020. As of May 2021, the mask mandate is still in effect.</a:t>
              </a:r>
              <a:endParaRPr dirty="0">
                <a:solidFill>
                  <a:srgbClr val="434343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785" name="Google Shape;785;p30"/>
          <p:cNvGrpSpPr/>
          <p:nvPr/>
        </p:nvGrpSpPr>
        <p:grpSpPr>
          <a:xfrm>
            <a:off x="0" y="1189989"/>
            <a:ext cx="3546900" cy="3482836"/>
            <a:chOff x="0" y="1189989"/>
            <a:chExt cx="3546900" cy="3482836"/>
          </a:xfrm>
        </p:grpSpPr>
        <p:sp>
          <p:nvSpPr>
            <p:cNvPr id="786" name="Google Shape;786;p30"/>
            <p:cNvSpPr/>
            <p:nvPr/>
          </p:nvSpPr>
          <p:spPr>
            <a:xfrm>
              <a:off x="0" y="1189989"/>
              <a:ext cx="3546900" cy="669000"/>
            </a:xfrm>
            <a:prstGeom prst="homePlat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 dirty="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Library</a:t>
              </a:r>
              <a:endParaRPr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787" name="Google Shape;787;p30"/>
            <p:cNvSpPr txBox="1"/>
            <p:nvPr/>
          </p:nvSpPr>
          <p:spPr>
            <a:xfrm>
              <a:off x="655361" y="2057125"/>
              <a:ext cx="22362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rgbClr val="434343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Library policy states that all users must wear a mask while using the library. Staff and faculty remind users of this policy as necessary.</a:t>
              </a:r>
              <a:endParaRPr dirty="0">
                <a:solidFill>
                  <a:srgbClr val="434343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788" name="Google Shape;788;p30"/>
          <p:cNvGrpSpPr/>
          <p:nvPr/>
        </p:nvGrpSpPr>
        <p:grpSpPr>
          <a:xfrm>
            <a:off x="2944204" y="1189775"/>
            <a:ext cx="3305700" cy="3483050"/>
            <a:chOff x="2944204" y="1189775"/>
            <a:chExt cx="3305700" cy="3483050"/>
          </a:xfrm>
        </p:grpSpPr>
        <p:sp>
          <p:nvSpPr>
            <p:cNvPr id="789" name="Google Shape;789;p30"/>
            <p:cNvSpPr/>
            <p:nvPr/>
          </p:nvSpPr>
          <p:spPr>
            <a:xfrm>
              <a:off x="2944204" y="1189775"/>
              <a:ext cx="3305700" cy="669000"/>
            </a:xfrm>
            <a:prstGeom prst="chevron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 dirty="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Administration</a:t>
              </a:r>
              <a:endParaRPr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790" name="Google Shape;790;p30"/>
            <p:cNvSpPr txBox="1"/>
            <p:nvPr/>
          </p:nvSpPr>
          <p:spPr>
            <a:xfrm>
              <a:off x="3478949" y="2057125"/>
              <a:ext cx="22362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rgbClr val="434343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All students on the Indiana University campuses were required to sign an attestation that they would adhere to COVID-19 protocols while on campus. </a:t>
              </a:r>
              <a:endParaRPr dirty="0">
                <a:solidFill>
                  <a:srgbClr val="434343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20"/>
          <p:cNvSpPr txBox="1">
            <a:spLocks noGrp="1"/>
          </p:cNvSpPr>
          <p:nvPr>
            <p:ph type="ctrTitle" idx="4294967295"/>
          </p:nvPr>
        </p:nvSpPr>
        <p:spPr>
          <a:xfrm>
            <a:off x="685800" y="1278550"/>
            <a:ext cx="499176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>
                <a:solidFill>
                  <a:schemeClr val="accent3"/>
                </a:solidFill>
              </a:rPr>
              <a:t>Compliance</a:t>
            </a:r>
            <a:endParaRPr sz="6000" dirty="0">
              <a:solidFill>
                <a:schemeClr val="accent3"/>
              </a:solidFill>
            </a:endParaRPr>
          </a:p>
        </p:txBody>
      </p:sp>
      <p:sp>
        <p:nvSpPr>
          <p:cNvPr id="670" name="Google Shape;670;p20"/>
          <p:cNvSpPr txBox="1">
            <a:spLocks noGrp="1"/>
          </p:cNvSpPr>
          <p:nvPr>
            <p:ph type="subTitle" idx="4294967295"/>
          </p:nvPr>
        </p:nvSpPr>
        <p:spPr>
          <a:xfrm>
            <a:off x="685800" y="2420952"/>
            <a:ext cx="37959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 dirty="0"/>
              <a:t>We decided to track patron compliance with the campus mask mandate in Fall of 2020.</a:t>
            </a:r>
            <a:endParaRPr sz="1800" dirty="0"/>
          </a:p>
        </p:txBody>
      </p:sp>
      <p:sp>
        <p:nvSpPr>
          <p:cNvPr id="671" name="Google Shape;671;p20"/>
          <p:cNvSpPr/>
          <p:nvPr/>
        </p:nvSpPr>
        <p:spPr>
          <a:xfrm>
            <a:off x="7232940" y="3100648"/>
            <a:ext cx="322302" cy="307745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72" name="Google Shape;672;p20"/>
          <p:cNvGrpSpPr/>
          <p:nvPr/>
        </p:nvGrpSpPr>
        <p:grpSpPr>
          <a:xfrm>
            <a:off x="6832935" y="1372348"/>
            <a:ext cx="1380753" cy="1381083"/>
            <a:chOff x="6654650" y="3665275"/>
            <a:chExt cx="409100" cy="409125"/>
          </a:xfrm>
        </p:grpSpPr>
        <p:sp>
          <p:nvSpPr>
            <p:cNvPr id="673" name="Google Shape;673;p20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l" t="t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20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l" t="t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5" name="Google Shape;675;p20"/>
          <p:cNvGrpSpPr/>
          <p:nvPr/>
        </p:nvGrpSpPr>
        <p:grpSpPr>
          <a:xfrm rot="1057018">
            <a:off x="5502169" y="2458457"/>
            <a:ext cx="912227" cy="912336"/>
            <a:chOff x="570875" y="4322250"/>
            <a:chExt cx="443300" cy="443325"/>
          </a:xfrm>
        </p:grpSpPr>
        <p:sp>
          <p:nvSpPr>
            <p:cNvPr id="676" name="Google Shape;676;p20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20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20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20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81" name="Google Shape;681;p20"/>
          <p:cNvSpPr/>
          <p:nvPr/>
        </p:nvSpPr>
        <p:spPr>
          <a:xfrm rot="-1609436">
            <a:off x="6259477" y="1909225"/>
            <a:ext cx="322261" cy="307705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2" name="Google Shape;682;p20"/>
          <p:cNvSpPr/>
          <p:nvPr/>
        </p:nvSpPr>
        <p:spPr>
          <a:xfrm rot="2926308">
            <a:off x="8213348" y="2152989"/>
            <a:ext cx="241328" cy="230428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3" name="Google Shape;683;p20"/>
          <p:cNvSpPr/>
          <p:nvPr/>
        </p:nvSpPr>
        <p:spPr>
          <a:xfrm rot="-1609163">
            <a:off x="7209104" y="609346"/>
            <a:ext cx="217420" cy="207600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4" name="Google Shape;684;p20"/>
          <p:cNvSpPr txBox="1">
            <a:spLocks noGrp="1"/>
          </p:cNvSpPr>
          <p:nvPr>
            <p:ph type="sldNum" idx="12"/>
          </p:nvPr>
        </p:nvSpPr>
        <p:spPr>
          <a:xfrm>
            <a:off x="8547649" y="4749850"/>
            <a:ext cx="557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6</a:t>
            </a:fld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21"/>
          <p:cNvSpPr txBox="1">
            <a:spLocks noGrp="1"/>
          </p:cNvSpPr>
          <p:nvPr>
            <p:ph type="body" idx="1"/>
          </p:nvPr>
        </p:nvSpPr>
        <p:spPr>
          <a:xfrm>
            <a:off x="1320025" y="1582625"/>
            <a:ext cx="3133500" cy="295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dirty="0"/>
              <a:t>Masks</a:t>
            </a:r>
            <a:endParaRPr b="1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/>
              <a:t>Students were counted as non-compliant if they were not wearing a mask or wearing a mask incorrectly.</a:t>
            </a:r>
            <a:endParaRPr dirty="0"/>
          </a:p>
        </p:txBody>
      </p:sp>
      <p:sp>
        <p:nvSpPr>
          <p:cNvPr id="690" name="Google Shape;690;p21"/>
          <p:cNvSpPr txBox="1">
            <a:spLocks noGrp="1"/>
          </p:cNvSpPr>
          <p:nvPr>
            <p:ph type="title"/>
          </p:nvPr>
        </p:nvSpPr>
        <p:spPr>
          <a:xfrm>
            <a:off x="1320025" y="866525"/>
            <a:ext cx="6455700" cy="66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We Tracked Two Measures</a:t>
            </a:r>
            <a:endParaRPr dirty="0"/>
          </a:p>
        </p:txBody>
      </p:sp>
      <p:sp>
        <p:nvSpPr>
          <p:cNvPr id="691" name="Google Shape;691;p21"/>
          <p:cNvSpPr txBox="1">
            <a:spLocks noGrp="1"/>
          </p:cNvSpPr>
          <p:nvPr>
            <p:ph type="body" idx="2"/>
          </p:nvPr>
        </p:nvSpPr>
        <p:spPr>
          <a:xfrm>
            <a:off x="4642177" y="1582625"/>
            <a:ext cx="3133500" cy="295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/>
              <a:t>Distancing</a:t>
            </a:r>
            <a:endParaRPr b="1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/>
              <a:t>Students were expected to maintain 6’ of distance, according to floor and desk markings.</a:t>
            </a:r>
            <a:endParaRPr dirty="0"/>
          </a:p>
        </p:txBody>
      </p:sp>
      <p:sp>
        <p:nvSpPr>
          <p:cNvPr id="692" name="Google Shape;692;p2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p17"/>
          <p:cNvSpPr txBox="1">
            <a:spLocks noGrp="1"/>
          </p:cNvSpPr>
          <p:nvPr>
            <p:ph type="ctrTitle"/>
          </p:nvPr>
        </p:nvSpPr>
        <p:spPr>
          <a:xfrm>
            <a:off x="685800" y="1659550"/>
            <a:ext cx="42525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1"/>
                </a:solidFill>
              </a:rPr>
              <a:t>1.</a:t>
            </a:r>
            <a:endParaRPr dirty="0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Results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64366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p26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69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Compliance</a:t>
            </a:r>
            <a:r>
              <a:rPr lang="en" dirty="0"/>
              <a:t> By Month</a:t>
            </a:r>
            <a:endParaRPr dirty="0"/>
          </a:p>
        </p:txBody>
      </p:sp>
      <p:graphicFrame>
        <p:nvGraphicFramePr>
          <p:cNvPr id="742" name="Google Shape;742;p26"/>
          <p:cNvGraphicFramePr/>
          <p:nvPr>
            <p:extLst>
              <p:ext uri="{D42A27DB-BD31-4B8C-83A1-F6EECF244321}">
                <p14:modId xmlns:p14="http://schemas.microsoft.com/office/powerpoint/2010/main" val="2532594091"/>
              </p:ext>
            </p:extLst>
          </p:nvPr>
        </p:nvGraphicFramePr>
        <p:xfrm>
          <a:off x="197676" y="1509293"/>
          <a:ext cx="8748648" cy="1933425"/>
        </p:xfrm>
        <a:graphic>
          <a:graphicData uri="http://schemas.openxmlformats.org/drawingml/2006/table">
            <a:tbl>
              <a:tblPr>
                <a:noFill/>
                <a:tableStyleId>{9E75C888-D13C-4F04-A0A8-709BC2F43DA2}</a:tableStyleId>
              </a:tblPr>
              <a:tblGrid>
                <a:gridCol w="14581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81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81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81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58108">
                  <a:extLst>
                    <a:ext uri="{9D8B030D-6E8A-4147-A177-3AD203B41FA5}">
                      <a16:colId xmlns:a16="http://schemas.microsoft.com/office/drawing/2014/main" val="449814888"/>
                    </a:ext>
                  </a:extLst>
                </a:gridCol>
                <a:gridCol w="1458108">
                  <a:extLst>
                    <a:ext uri="{9D8B030D-6E8A-4147-A177-3AD203B41FA5}">
                      <a16:colId xmlns:a16="http://schemas.microsoft.com/office/drawing/2014/main" val="445520052"/>
                    </a:ext>
                  </a:extLst>
                </a:gridCol>
              </a:tblGrid>
              <a:tr h="644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Montserrat Light"/>
                        <a:ea typeface="Montserrat Light"/>
                        <a:cs typeface="Montserrat Light"/>
                        <a:sym typeface="Montserrat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>
                          <a:latin typeface="Montserrat Light"/>
                          <a:ea typeface="Montserrat Light"/>
                          <a:cs typeface="Montserrat Light"/>
                          <a:sym typeface="Montserrat Light"/>
                        </a:rPr>
                        <a:t>December</a:t>
                      </a:r>
                      <a:endParaRPr sz="1800" dirty="0">
                        <a:latin typeface="Montserrat Light"/>
                        <a:ea typeface="Montserrat Light"/>
                        <a:cs typeface="Montserrat Light"/>
                        <a:sym typeface="Montserrat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>
                          <a:latin typeface="Montserrat Light"/>
                          <a:ea typeface="Montserrat Light"/>
                          <a:cs typeface="Montserrat Light"/>
                          <a:sym typeface="Montserrat Light"/>
                        </a:rPr>
                        <a:t>January</a:t>
                      </a:r>
                      <a:endParaRPr sz="1800" dirty="0">
                        <a:latin typeface="Montserrat Light"/>
                        <a:ea typeface="Montserrat Light"/>
                        <a:cs typeface="Montserrat Light"/>
                        <a:sym typeface="Montserrat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>
                          <a:latin typeface="Montserrat Light"/>
                          <a:ea typeface="Montserrat Light"/>
                          <a:cs typeface="Montserrat Light"/>
                          <a:sym typeface="Montserrat Light"/>
                        </a:rPr>
                        <a:t>February</a:t>
                      </a:r>
                      <a:endParaRPr sz="1800" dirty="0">
                        <a:latin typeface="Montserrat Light"/>
                        <a:ea typeface="Montserrat Light"/>
                        <a:cs typeface="Montserrat Light"/>
                        <a:sym typeface="Montserrat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>
                          <a:latin typeface="Montserrat Light"/>
                          <a:ea typeface="Montserrat Light"/>
                          <a:cs typeface="Montserrat Light"/>
                          <a:sym typeface="Montserrat Light"/>
                        </a:rPr>
                        <a:t>March</a:t>
                      </a:r>
                      <a:endParaRPr sz="1800" dirty="0">
                        <a:latin typeface="Montserrat Light"/>
                        <a:ea typeface="Montserrat Light"/>
                        <a:cs typeface="Montserrat Light"/>
                        <a:sym typeface="Montserrat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>
                          <a:latin typeface="Montserrat Light"/>
                          <a:ea typeface="Montserrat Light"/>
                          <a:cs typeface="Montserrat Light"/>
                          <a:sym typeface="Montserrat Light"/>
                        </a:rPr>
                        <a:t>April</a:t>
                      </a:r>
                      <a:endParaRPr sz="1800" dirty="0">
                        <a:latin typeface="Montserrat Light"/>
                        <a:ea typeface="Montserrat Light"/>
                        <a:cs typeface="Montserrat Light"/>
                        <a:sym typeface="Montserrat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44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>
                          <a:latin typeface="Montserrat Light"/>
                          <a:ea typeface="Montserrat Light"/>
                          <a:cs typeface="Montserrat Light"/>
                          <a:sym typeface="Montserrat Light"/>
                        </a:rPr>
                        <a:t>Mask</a:t>
                      </a:r>
                      <a:endParaRPr sz="1800" dirty="0">
                        <a:latin typeface="Montserrat Light"/>
                        <a:ea typeface="Montserrat Light"/>
                        <a:cs typeface="Montserrat Light"/>
                        <a:sym typeface="Montserrat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dirty="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96%</a:t>
                      </a:r>
                      <a:endParaRPr sz="1800" b="1" dirty="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dirty="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97%</a:t>
                      </a:r>
                      <a:endParaRPr sz="1800" b="1" dirty="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dirty="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96%</a:t>
                      </a:r>
                      <a:endParaRPr sz="1800" b="1" dirty="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dirty="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96%</a:t>
                      </a:r>
                      <a:endParaRPr sz="1800" b="1" dirty="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dirty="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95%</a:t>
                      </a:r>
                      <a:endParaRPr sz="1800" b="1" dirty="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44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>
                          <a:latin typeface="Montserrat Light"/>
                          <a:ea typeface="Montserrat Light"/>
                          <a:cs typeface="Montserrat Light"/>
                          <a:sym typeface="Montserrat Light"/>
                        </a:rPr>
                        <a:t>Distancing</a:t>
                      </a:r>
                      <a:endParaRPr sz="1800" dirty="0">
                        <a:latin typeface="Montserrat Light"/>
                        <a:ea typeface="Montserrat Light"/>
                        <a:cs typeface="Montserrat Light"/>
                        <a:sym typeface="Montserrat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dirty="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100%</a:t>
                      </a:r>
                      <a:endParaRPr sz="1800" b="1" dirty="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dirty="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99%</a:t>
                      </a:r>
                      <a:endParaRPr sz="1800" b="1" dirty="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dirty="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99%</a:t>
                      </a:r>
                      <a:endParaRPr sz="1800" b="1" dirty="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dirty="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98%</a:t>
                      </a:r>
                      <a:endParaRPr sz="1800" b="1" dirty="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dirty="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98%</a:t>
                      </a:r>
                      <a:endParaRPr sz="1800" b="1" dirty="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43" name="Google Shape;743;p2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art template">
  <a:themeElements>
    <a:clrScheme name="Custom 347">
      <a:dk1>
        <a:srgbClr val="000000"/>
      </a:dk1>
      <a:lt1>
        <a:srgbClr val="FFFFFF"/>
      </a:lt1>
      <a:dk2>
        <a:srgbClr val="8D7C7C"/>
      </a:dk2>
      <a:lt2>
        <a:srgbClr val="ECE9E4"/>
      </a:lt2>
      <a:accent1>
        <a:srgbClr val="A61C00"/>
      </a:accent1>
      <a:accent2>
        <a:srgbClr val="F64646"/>
      </a:accent2>
      <a:accent3>
        <a:srgbClr val="FFA400"/>
      </a:accent3>
      <a:accent4>
        <a:srgbClr val="FFD488"/>
      </a:accent4>
      <a:accent5>
        <a:srgbClr val="FFC800"/>
      </a:accent5>
      <a:accent6>
        <a:srgbClr val="FFE37F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284</Words>
  <Application>Microsoft Macintosh PowerPoint</Application>
  <PresentationFormat>On-screen Show (16:9)</PresentationFormat>
  <Paragraphs>59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Montserrat</vt:lpstr>
      <vt:lpstr>Montserrat Light</vt:lpstr>
      <vt:lpstr>Montserrat ExtraBold</vt:lpstr>
      <vt:lpstr>Wart template</vt:lpstr>
      <vt:lpstr>Tracking COVID Compliance in a Medical Library: An Observational Study Laura Menard, MLS   </vt:lpstr>
      <vt:lpstr>Hello!</vt:lpstr>
      <vt:lpstr>1. Background</vt:lpstr>
      <vt:lpstr>Background</vt:lpstr>
      <vt:lpstr>Enforcement Efforts</vt:lpstr>
      <vt:lpstr>Compliance</vt:lpstr>
      <vt:lpstr>We Tracked Two Measures</vt:lpstr>
      <vt:lpstr>1. Results</vt:lpstr>
      <vt:lpstr>Compliance By Month</vt:lpstr>
      <vt:lpstr>Discussion</vt:lpstr>
      <vt:lpstr>Thank You!</vt:lpstr>
    </vt:vector>
  </TitlesOfParts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Tracking COVID Compliance in a Medical Library: An Observational Study Laura Menard, MLS   </dc:title>
  <cp:lastModifiedBy>Microsoft Office User</cp:lastModifiedBy>
  <cp:revision>3</cp:revision>
  <dcterms:modified xsi:type="dcterms:W3CDTF">2021-05-03T16:49:38Z</dcterms:modified>
</cp:coreProperties>
</file>