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27"/>
  </p:notesMasterIdLst>
  <p:sldIdLst>
    <p:sldId id="256" r:id="rId5"/>
    <p:sldId id="259" r:id="rId6"/>
    <p:sldId id="284" r:id="rId7"/>
    <p:sldId id="334" r:id="rId8"/>
    <p:sldId id="335" r:id="rId9"/>
    <p:sldId id="352" r:id="rId10"/>
    <p:sldId id="353" r:id="rId11"/>
    <p:sldId id="354" r:id="rId12"/>
    <p:sldId id="357" r:id="rId13"/>
    <p:sldId id="355" r:id="rId14"/>
    <p:sldId id="287" r:id="rId15"/>
    <p:sldId id="314" r:id="rId16"/>
    <p:sldId id="327" r:id="rId17"/>
    <p:sldId id="333" r:id="rId18"/>
    <p:sldId id="332" r:id="rId19"/>
    <p:sldId id="330" r:id="rId20"/>
    <p:sldId id="331" r:id="rId21"/>
    <p:sldId id="361" r:id="rId22"/>
    <p:sldId id="358" r:id="rId23"/>
    <p:sldId id="338" r:id="rId24"/>
    <p:sldId id="360" r:id="rId25"/>
    <p:sldId id="279" r:id="rId26"/>
  </p:sldIdLst>
  <p:sldSz cx="9144000" cy="5143500" type="screen16x9"/>
  <p:notesSz cx="7010400" cy="9296400"/>
  <p:embeddedFontLst>
    <p:embeddedFont>
      <p:font typeface="Calibri" panose="020F0502020204030204" pitchFamily="34" charset="0"/>
      <p:regular r:id="rId28"/>
      <p:bold r:id="rId29"/>
      <p:italic r:id="rId30"/>
      <p:boldItalic r:id="rId31"/>
    </p:embeddedFont>
    <p:embeddedFont>
      <p:font typeface="Oxygen" panose="02000503000000000000" pitchFamily="2" charset="0"/>
      <p:regular r:id="rId32"/>
      <p:bold r:id="rId33"/>
    </p:embeddedFont>
    <p:embeddedFont>
      <p:font typeface="Quicksand" panose="020B0604020202020204" charset="0"/>
      <p:regular r:id="rId34"/>
      <p:bold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F98F4E-6465-45E8-9089-C6EE0C8FA165}" v="10" dt="2022-05-18T17:43:18.474"/>
  </p1510:revLst>
</p1510:revInfo>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265" autoAdjust="0"/>
    <p:restoredTop sz="61432" autoAdjust="0"/>
  </p:normalViewPr>
  <p:slideViewPr>
    <p:cSldViewPr snapToGrid="0">
      <p:cViewPr varScale="1">
        <p:scale>
          <a:sx n="92" d="100"/>
          <a:sy n="92" d="100"/>
        </p:scale>
        <p:origin x="175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font" Target="fonts/font7.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2.fntdata"/><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5.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1.fntdata"/><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6.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B4F98F4E-6465-45E8-9089-C6EE0C8FA165}"/>
    <pc:docChg chg="undo custSel addSld delSld modSld">
      <pc:chgData name="Macy, Katharine" userId="80e598a2-719b-4f78-bac7-529462b04968" providerId="ADAL" clId="{B4F98F4E-6465-45E8-9089-C6EE0C8FA165}" dt="2022-05-18T17:43:20.359" v="865" actId="20577"/>
      <pc:docMkLst>
        <pc:docMk/>
      </pc:docMkLst>
      <pc:sldChg chg="addSp delSp modSp mod modNotesTx">
        <pc:chgData name="Macy, Katharine" userId="80e598a2-719b-4f78-bac7-529462b04968" providerId="ADAL" clId="{B4F98F4E-6465-45E8-9089-C6EE0C8FA165}" dt="2022-05-12T15:13:09.335" v="821" actId="404"/>
        <pc:sldMkLst>
          <pc:docMk/>
          <pc:sldMk cId="0" sldId="256"/>
        </pc:sldMkLst>
        <pc:spChg chg="mod">
          <ac:chgData name="Macy, Katharine" userId="80e598a2-719b-4f78-bac7-529462b04968" providerId="ADAL" clId="{B4F98F4E-6465-45E8-9089-C6EE0C8FA165}" dt="2022-05-12T15:13:09.335" v="821" actId="404"/>
          <ac:spMkLst>
            <pc:docMk/>
            <pc:sldMk cId="0" sldId="256"/>
            <ac:spMk id="71" creationId="{00000000-0000-0000-0000-000000000000}"/>
          </ac:spMkLst>
        </pc:spChg>
        <pc:picChg chg="add del">
          <ac:chgData name="Macy, Katharine" userId="80e598a2-719b-4f78-bac7-529462b04968" providerId="ADAL" clId="{B4F98F4E-6465-45E8-9089-C6EE0C8FA165}" dt="2022-05-12T15:12:36.310" v="757" actId="478"/>
          <ac:picMkLst>
            <pc:docMk/>
            <pc:sldMk cId="0" sldId="256"/>
            <ac:picMk id="2" creationId="{67C7D815-09AC-4029-A279-B52861B3E0C2}"/>
          </ac:picMkLst>
        </pc:picChg>
        <pc:picChg chg="add del">
          <ac:chgData name="Macy, Katharine" userId="80e598a2-719b-4f78-bac7-529462b04968" providerId="ADAL" clId="{B4F98F4E-6465-45E8-9089-C6EE0C8FA165}" dt="2022-05-12T15:12:34.333" v="756" actId="478"/>
          <ac:picMkLst>
            <pc:docMk/>
            <pc:sldMk cId="0" sldId="256"/>
            <ac:picMk id="5" creationId="{C02681D4-B0F0-4C8F-879F-2368C527CA78}"/>
          </ac:picMkLst>
        </pc:picChg>
      </pc:sldChg>
      <pc:sldChg chg="addSp delSp modSp add del mod modNotesTx">
        <pc:chgData name="Macy, Katharine" userId="80e598a2-719b-4f78-bac7-529462b04968" providerId="ADAL" clId="{B4F98F4E-6465-45E8-9089-C6EE0C8FA165}" dt="2022-05-12T15:13:14.334" v="822" actId="20577"/>
        <pc:sldMkLst>
          <pc:docMk/>
          <pc:sldMk cId="0" sldId="259"/>
        </pc:sldMkLst>
        <pc:spChg chg="add mod">
          <ac:chgData name="Macy, Katharine" userId="80e598a2-719b-4f78-bac7-529462b04968" providerId="ADAL" clId="{B4F98F4E-6465-45E8-9089-C6EE0C8FA165}" dt="2022-05-12T14:28:59.873" v="134" actId="20577"/>
          <ac:spMkLst>
            <pc:docMk/>
            <pc:sldMk cId="0" sldId="259"/>
            <ac:spMk id="3" creationId="{942B6AF3-395A-C200-65C3-A2F9C9243839}"/>
          </ac:spMkLst>
        </pc:spChg>
        <pc:spChg chg="mod">
          <ac:chgData name="Macy, Katharine" userId="80e598a2-719b-4f78-bac7-529462b04968" providerId="ADAL" clId="{B4F98F4E-6465-45E8-9089-C6EE0C8FA165}" dt="2022-05-12T14:28:38.824" v="88" actId="20577"/>
          <ac:spMkLst>
            <pc:docMk/>
            <pc:sldMk cId="0" sldId="259"/>
            <ac:spMk id="94" creationId="{00000000-0000-0000-0000-000000000000}"/>
          </ac:spMkLst>
        </pc:spChg>
        <pc:spChg chg="del">
          <ac:chgData name="Macy, Katharine" userId="80e598a2-719b-4f78-bac7-529462b04968" providerId="ADAL" clId="{B4F98F4E-6465-45E8-9089-C6EE0C8FA165}" dt="2022-05-12T14:28:43.777" v="89" actId="478"/>
          <ac:spMkLst>
            <pc:docMk/>
            <pc:sldMk cId="0" sldId="259"/>
            <ac:spMk id="95" creationId="{00000000-0000-0000-0000-000000000000}"/>
          </ac:spMkLst>
        </pc:spChg>
      </pc:sldChg>
      <pc:sldChg chg="add del">
        <pc:chgData name="Macy, Katharine" userId="80e598a2-719b-4f78-bac7-529462b04968" providerId="ADAL" clId="{B4F98F4E-6465-45E8-9089-C6EE0C8FA165}" dt="2022-05-12T14:42:03.426" v="348" actId="47"/>
        <pc:sldMkLst>
          <pc:docMk/>
          <pc:sldMk cId="0" sldId="263"/>
        </pc:sldMkLst>
      </pc:sldChg>
      <pc:sldChg chg="add del">
        <pc:chgData name="Macy, Katharine" userId="80e598a2-719b-4f78-bac7-529462b04968" providerId="ADAL" clId="{B4F98F4E-6465-45E8-9089-C6EE0C8FA165}" dt="2022-05-12T14:42:03.426" v="348" actId="47"/>
        <pc:sldMkLst>
          <pc:docMk/>
          <pc:sldMk cId="1961522856" sldId="267"/>
        </pc:sldMkLst>
      </pc:sldChg>
      <pc:sldChg chg="modSp add del mod modNotesTx">
        <pc:chgData name="Macy, Katharine" userId="80e598a2-719b-4f78-bac7-529462b04968" providerId="ADAL" clId="{B4F98F4E-6465-45E8-9089-C6EE0C8FA165}" dt="2022-05-12T15:13:21.023" v="823" actId="20577"/>
        <pc:sldMkLst>
          <pc:docMk/>
          <pc:sldMk cId="468516129" sldId="284"/>
        </pc:sldMkLst>
        <pc:spChg chg="mod">
          <ac:chgData name="Macy, Katharine" userId="80e598a2-719b-4f78-bac7-529462b04968" providerId="ADAL" clId="{B4F98F4E-6465-45E8-9089-C6EE0C8FA165}" dt="2022-05-12T14:29:13.333" v="153" actId="20577"/>
          <ac:spMkLst>
            <pc:docMk/>
            <pc:sldMk cId="468516129" sldId="284"/>
            <ac:spMk id="94" creationId="{00000000-0000-0000-0000-000000000000}"/>
          </ac:spMkLst>
        </pc:spChg>
        <pc:spChg chg="mod">
          <ac:chgData name="Macy, Katharine" userId="80e598a2-719b-4f78-bac7-529462b04968" providerId="ADAL" clId="{B4F98F4E-6465-45E8-9089-C6EE0C8FA165}" dt="2022-05-12T14:29:19.369" v="166" actId="20577"/>
          <ac:spMkLst>
            <pc:docMk/>
            <pc:sldMk cId="468516129" sldId="284"/>
            <ac:spMk id="95" creationId="{00000000-0000-0000-0000-000000000000}"/>
          </ac:spMkLst>
        </pc:spChg>
      </pc:sldChg>
      <pc:sldChg chg="del">
        <pc:chgData name="Macy, Katharine" userId="80e598a2-719b-4f78-bac7-529462b04968" providerId="ADAL" clId="{B4F98F4E-6465-45E8-9089-C6EE0C8FA165}" dt="2022-05-12T14:25:36.550" v="0" actId="47"/>
        <pc:sldMkLst>
          <pc:docMk/>
          <pc:sldMk cId="1789782372" sldId="285"/>
        </pc:sldMkLst>
      </pc:sldChg>
      <pc:sldChg chg="add del">
        <pc:chgData name="Macy, Katharine" userId="80e598a2-719b-4f78-bac7-529462b04968" providerId="ADAL" clId="{B4F98F4E-6465-45E8-9089-C6EE0C8FA165}" dt="2022-05-12T14:38:23.786" v="297" actId="47"/>
        <pc:sldMkLst>
          <pc:docMk/>
          <pc:sldMk cId="2720093341" sldId="286"/>
        </pc:sldMkLst>
      </pc:sldChg>
      <pc:sldChg chg="addSp delSp modSp add del mod modNotesTx">
        <pc:chgData name="Macy, Katharine" userId="80e598a2-719b-4f78-bac7-529462b04968" providerId="ADAL" clId="{B4F98F4E-6465-45E8-9089-C6EE0C8FA165}" dt="2022-05-12T15:13:42.585" v="826" actId="478"/>
        <pc:sldMkLst>
          <pc:docMk/>
          <pc:sldMk cId="2096377557" sldId="287"/>
        </pc:sldMkLst>
        <pc:spChg chg="add mod">
          <ac:chgData name="Macy, Katharine" userId="80e598a2-719b-4f78-bac7-529462b04968" providerId="ADAL" clId="{B4F98F4E-6465-45E8-9089-C6EE0C8FA165}" dt="2022-05-12T15:13:42.585" v="826" actId="478"/>
          <ac:spMkLst>
            <pc:docMk/>
            <pc:sldMk cId="2096377557" sldId="287"/>
            <ac:spMk id="3" creationId="{F4773E11-9A16-7C1B-B1CB-2FBC5F961C1A}"/>
          </ac:spMkLst>
        </pc:spChg>
        <pc:spChg chg="mod">
          <ac:chgData name="Macy, Katharine" userId="80e598a2-719b-4f78-bac7-529462b04968" providerId="ADAL" clId="{B4F98F4E-6465-45E8-9089-C6EE0C8FA165}" dt="2022-05-12T14:39:34.921" v="322" actId="20577"/>
          <ac:spMkLst>
            <pc:docMk/>
            <pc:sldMk cId="2096377557" sldId="287"/>
            <ac:spMk id="94" creationId="{00000000-0000-0000-0000-000000000000}"/>
          </ac:spMkLst>
        </pc:spChg>
        <pc:spChg chg="del">
          <ac:chgData name="Macy, Katharine" userId="80e598a2-719b-4f78-bac7-529462b04968" providerId="ADAL" clId="{B4F98F4E-6465-45E8-9089-C6EE0C8FA165}" dt="2022-05-12T15:13:42.585" v="826" actId="478"/>
          <ac:spMkLst>
            <pc:docMk/>
            <pc:sldMk cId="2096377557" sldId="287"/>
            <ac:spMk id="95" creationId="{00000000-0000-0000-0000-000000000000}"/>
          </ac:spMkLst>
        </pc:spChg>
      </pc:sldChg>
      <pc:sldChg chg="add del">
        <pc:chgData name="Macy, Katharine" userId="80e598a2-719b-4f78-bac7-529462b04968" providerId="ADAL" clId="{B4F98F4E-6465-45E8-9089-C6EE0C8FA165}" dt="2022-05-12T14:42:03.426" v="348" actId="47"/>
        <pc:sldMkLst>
          <pc:docMk/>
          <pc:sldMk cId="3422895451" sldId="288"/>
        </pc:sldMkLst>
      </pc:sldChg>
      <pc:sldChg chg="add del">
        <pc:chgData name="Macy, Katharine" userId="80e598a2-719b-4f78-bac7-529462b04968" providerId="ADAL" clId="{B4F98F4E-6465-45E8-9089-C6EE0C8FA165}" dt="2022-05-12T14:42:03.426" v="348" actId="47"/>
        <pc:sldMkLst>
          <pc:docMk/>
          <pc:sldMk cId="241129049" sldId="289"/>
        </pc:sldMkLst>
      </pc:sldChg>
      <pc:sldChg chg="add del">
        <pc:chgData name="Macy, Katharine" userId="80e598a2-719b-4f78-bac7-529462b04968" providerId="ADAL" clId="{B4F98F4E-6465-45E8-9089-C6EE0C8FA165}" dt="2022-05-12T14:38:23.786" v="297" actId="47"/>
        <pc:sldMkLst>
          <pc:docMk/>
          <pc:sldMk cId="1940090328" sldId="290"/>
        </pc:sldMkLst>
      </pc:sldChg>
      <pc:sldChg chg="add del">
        <pc:chgData name="Macy, Katharine" userId="80e598a2-719b-4f78-bac7-529462b04968" providerId="ADAL" clId="{B4F98F4E-6465-45E8-9089-C6EE0C8FA165}" dt="2022-05-12T14:38:31.395" v="298" actId="47"/>
        <pc:sldMkLst>
          <pc:docMk/>
          <pc:sldMk cId="2632039583" sldId="291"/>
        </pc:sldMkLst>
      </pc:sldChg>
      <pc:sldChg chg="add del">
        <pc:chgData name="Macy, Katharine" userId="80e598a2-719b-4f78-bac7-529462b04968" providerId="ADAL" clId="{B4F98F4E-6465-45E8-9089-C6EE0C8FA165}" dt="2022-05-12T14:38:23.786" v="297" actId="47"/>
        <pc:sldMkLst>
          <pc:docMk/>
          <pc:sldMk cId="2008212931" sldId="292"/>
        </pc:sldMkLst>
      </pc:sldChg>
      <pc:sldChg chg="add del">
        <pc:chgData name="Macy, Katharine" userId="80e598a2-719b-4f78-bac7-529462b04968" providerId="ADAL" clId="{B4F98F4E-6465-45E8-9089-C6EE0C8FA165}" dt="2022-05-12T14:38:23.786" v="297" actId="47"/>
        <pc:sldMkLst>
          <pc:docMk/>
          <pc:sldMk cId="1154399336" sldId="295"/>
        </pc:sldMkLst>
      </pc:sldChg>
      <pc:sldChg chg="add del">
        <pc:chgData name="Macy, Katharine" userId="80e598a2-719b-4f78-bac7-529462b04968" providerId="ADAL" clId="{B4F98F4E-6465-45E8-9089-C6EE0C8FA165}" dt="2022-05-12T14:39:47.204" v="324" actId="47"/>
        <pc:sldMkLst>
          <pc:docMk/>
          <pc:sldMk cId="2236149908" sldId="296"/>
        </pc:sldMkLst>
      </pc:sldChg>
      <pc:sldChg chg="add del">
        <pc:chgData name="Macy, Katharine" userId="80e598a2-719b-4f78-bac7-529462b04968" providerId="ADAL" clId="{B4F98F4E-6465-45E8-9089-C6EE0C8FA165}" dt="2022-05-12T14:39:44.763" v="323" actId="47"/>
        <pc:sldMkLst>
          <pc:docMk/>
          <pc:sldMk cId="3254391342" sldId="297"/>
        </pc:sldMkLst>
      </pc:sldChg>
      <pc:sldChg chg="add del">
        <pc:chgData name="Macy, Katharine" userId="80e598a2-719b-4f78-bac7-529462b04968" providerId="ADAL" clId="{B4F98F4E-6465-45E8-9089-C6EE0C8FA165}" dt="2022-05-12T14:41:38.757" v="347" actId="47"/>
        <pc:sldMkLst>
          <pc:docMk/>
          <pc:sldMk cId="533637130" sldId="299"/>
        </pc:sldMkLst>
      </pc:sldChg>
      <pc:sldChg chg="add del">
        <pc:chgData name="Macy, Katharine" userId="80e598a2-719b-4f78-bac7-529462b04968" providerId="ADAL" clId="{B4F98F4E-6465-45E8-9089-C6EE0C8FA165}" dt="2022-05-12T14:39:49.630" v="325" actId="47"/>
        <pc:sldMkLst>
          <pc:docMk/>
          <pc:sldMk cId="3352336489" sldId="300"/>
        </pc:sldMkLst>
      </pc:sldChg>
      <pc:sldChg chg="add del">
        <pc:chgData name="Macy, Katharine" userId="80e598a2-719b-4f78-bac7-529462b04968" providerId="ADAL" clId="{B4F98F4E-6465-45E8-9089-C6EE0C8FA165}" dt="2022-05-12T14:41:38.757" v="347" actId="47"/>
        <pc:sldMkLst>
          <pc:docMk/>
          <pc:sldMk cId="14207961" sldId="301"/>
        </pc:sldMkLst>
      </pc:sldChg>
      <pc:sldChg chg="add del">
        <pc:chgData name="Macy, Katharine" userId="80e598a2-719b-4f78-bac7-529462b04968" providerId="ADAL" clId="{B4F98F4E-6465-45E8-9089-C6EE0C8FA165}" dt="2022-05-12T14:41:38.757" v="347" actId="47"/>
        <pc:sldMkLst>
          <pc:docMk/>
          <pc:sldMk cId="559522665" sldId="302"/>
        </pc:sldMkLst>
      </pc:sldChg>
      <pc:sldChg chg="add del">
        <pc:chgData name="Macy, Katharine" userId="80e598a2-719b-4f78-bac7-529462b04968" providerId="ADAL" clId="{B4F98F4E-6465-45E8-9089-C6EE0C8FA165}" dt="2022-05-12T14:41:38.757" v="347" actId="47"/>
        <pc:sldMkLst>
          <pc:docMk/>
          <pc:sldMk cId="803824796" sldId="303"/>
        </pc:sldMkLst>
      </pc:sldChg>
      <pc:sldChg chg="add del">
        <pc:chgData name="Macy, Katharine" userId="80e598a2-719b-4f78-bac7-529462b04968" providerId="ADAL" clId="{B4F98F4E-6465-45E8-9089-C6EE0C8FA165}" dt="2022-05-12T14:41:38.757" v="347" actId="47"/>
        <pc:sldMkLst>
          <pc:docMk/>
          <pc:sldMk cId="2251057274" sldId="304"/>
        </pc:sldMkLst>
      </pc:sldChg>
      <pc:sldChg chg="add del">
        <pc:chgData name="Macy, Katharine" userId="80e598a2-719b-4f78-bac7-529462b04968" providerId="ADAL" clId="{B4F98F4E-6465-45E8-9089-C6EE0C8FA165}" dt="2022-05-12T14:41:38.757" v="347" actId="47"/>
        <pc:sldMkLst>
          <pc:docMk/>
          <pc:sldMk cId="3857618275" sldId="305"/>
        </pc:sldMkLst>
      </pc:sldChg>
      <pc:sldChg chg="add del">
        <pc:chgData name="Macy, Katharine" userId="80e598a2-719b-4f78-bac7-529462b04968" providerId="ADAL" clId="{B4F98F4E-6465-45E8-9089-C6EE0C8FA165}" dt="2022-05-12T14:41:38.757" v="347" actId="47"/>
        <pc:sldMkLst>
          <pc:docMk/>
          <pc:sldMk cId="2380479451" sldId="306"/>
        </pc:sldMkLst>
      </pc:sldChg>
      <pc:sldChg chg="add del">
        <pc:chgData name="Macy, Katharine" userId="80e598a2-719b-4f78-bac7-529462b04968" providerId="ADAL" clId="{B4F98F4E-6465-45E8-9089-C6EE0C8FA165}" dt="2022-05-12T14:41:38.757" v="347" actId="47"/>
        <pc:sldMkLst>
          <pc:docMk/>
          <pc:sldMk cId="662330912" sldId="307"/>
        </pc:sldMkLst>
      </pc:sldChg>
      <pc:sldChg chg="add del">
        <pc:chgData name="Macy, Katharine" userId="80e598a2-719b-4f78-bac7-529462b04968" providerId="ADAL" clId="{B4F98F4E-6465-45E8-9089-C6EE0C8FA165}" dt="2022-05-12T14:41:38.757" v="347" actId="47"/>
        <pc:sldMkLst>
          <pc:docMk/>
          <pc:sldMk cId="1161365511" sldId="308"/>
        </pc:sldMkLst>
      </pc:sldChg>
      <pc:sldChg chg="add del">
        <pc:chgData name="Macy, Katharine" userId="80e598a2-719b-4f78-bac7-529462b04968" providerId="ADAL" clId="{B4F98F4E-6465-45E8-9089-C6EE0C8FA165}" dt="2022-05-12T14:41:38.757" v="347" actId="47"/>
        <pc:sldMkLst>
          <pc:docMk/>
          <pc:sldMk cId="238098453" sldId="309"/>
        </pc:sldMkLst>
      </pc:sldChg>
      <pc:sldChg chg="add del">
        <pc:chgData name="Macy, Katharine" userId="80e598a2-719b-4f78-bac7-529462b04968" providerId="ADAL" clId="{B4F98F4E-6465-45E8-9089-C6EE0C8FA165}" dt="2022-05-12T14:42:03.426" v="348" actId="47"/>
        <pc:sldMkLst>
          <pc:docMk/>
          <pc:sldMk cId="3202234439" sldId="310"/>
        </pc:sldMkLst>
      </pc:sldChg>
      <pc:sldChg chg="add del">
        <pc:chgData name="Macy, Katharine" userId="80e598a2-719b-4f78-bac7-529462b04968" providerId="ADAL" clId="{B4F98F4E-6465-45E8-9089-C6EE0C8FA165}" dt="2022-05-12T14:42:03.426" v="348" actId="47"/>
        <pc:sldMkLst>
          <pc:docMk/>
          <pc:sldMk cId="2826605469" sldId="311"/>
        </pc:sldMkLst>
      </pc:sldChg>
      <pc:sldChg chg="add del">
        <pc:chgData name="Macy, Katharine" userId="80e598a2-719b-4f78-bac7-529462b04968" providerId="ADAL" clId="{B4F98F4E-6465-45E8-9089-C6EE0C8FA165}" dt="2022-05-12T14:42:03.426" v="348" actId="47"/>
        <pc:sldMkLst>
          <pc:docMk/>
          <pc:sldMk cId="3917759188" sldId="312"/>
        </pc:sldMkLst>
      </pc:sldChg>
      <pc:sldChg chg="add del">
        <pc:chgData name="Macy, Katharine" userId="80e598a2-719b-4f78-bac7-529462b04968" providerId="ADAL" clId="{B4F98F4E-6465-45E8-9089-C6EE0C8FA165}" dt="2022-05-12T14:42:03.426" v="348" actId="47"/>
        <pc:sldMkLst>
          <pc:docMk/>
          <pc:sldMk cId="3133765627" sldId="313"/>
        </pc:sldMkLst>
      </pc:sldChg>
      <pc:sldChg chg="add del">
        <pc:chgData name="Macy, Katharine" userId="80e598a2-719b-4f78-bac7-529462b04968" providerId="ADAL" clId="{B4F98F4E-6465-45E8-9089-C6EE0C8FA165}" dt="2022-05-12T14:40:32.637" v="335" actId="2696"/>
        <pc:sldMkLst>
          <pc:docMk/>
          <pc:sldMk cId="2307589476" sldId="314"/>
        </pc:sldMkLst>
      </pc:sldChg>
      <pc:sldChg chg="modSp add mod">
        <pc:chgData name="Macy, Katharine" userId="80e598a2-719b-4f78-bac7-529462b04968" providerId="ADAL" clId="{B4F98F4E-6465-45E8-9089-C6EE0C8FA165}" dt="2022-05-12T14:41:09.821" v="346" actId="20577"/>
        <pc:sldMkLst>
          <pc:docMk/>
          <pc:sldMk cId="2657877326" sldId="314"/>
        </pc:sldMkLst>
        <pc:spChg chg="mod">
          <ac:chgData name="Macy, Katharine" userId="80e598a2-719b-4f78-bac7-529462b04968" providerId="ADAL" clId="{B4F98F4E-6465-45E8-9089-C6EE0C8FA165}" dt="2022-05-12T14:41:09.821" v="346" actId="20577"/>
          <ac:spMkLst>
            <pc:docMk/>
            <pc:sldMk cId="2657877326" sldId="314"/>
            <ac:spMk id="108" creationId="{00000000-0000-0000-0000-000000000000}"/>
          </ac:spMkLst>
        </pc:spChg>
      </pc:sldChg>
      <pc:sldChg chg="add del">
        <pc:chgData name="Macy, Katharine" userId="80e598a2-719b-4f78-bac7-529462b04968" providerId="ADAL" clId="{B4F98F4E-6465-45E8-9089-C6EE0C8FA165}" dt="2022-05-12T14:41:38.757" v="347" actId="47"/>
        <pc:sldMkLst>
          <pc:docMk/>
          <pc:sldMk cId="3356697780" sldId="316"/>
        </pc:sldMkLst>
      </pc:sldChg>
      <pc:sldChg chg="add del">
        <pc:chgData name="Macy, Katharine" userId="80e598a2-719b-4f78-bac7-529462b04968" providerId="ADAL" clId="{B4F98F4E-6465-45E8-9089-C6EE0C8FA165}" dt="2022-05-12T14:38:23.786" v="297" actId="47"/>
        <pc:sldMkLst>
          <pc:docMk/>
          <pc:sldMk cId="2993229066" sldId="317"/>
        </pc:sldMkLst>
      </pc:sldChg>
      <pc:sldChg chg="add del">
        <pc:chgData name="Macy, Katharine" userId="80e598a2-719b-4f78-bac7-529462b04968" providerId="ADAL" clId="{B4F98F4E-6465-45E8-9089-C6EE0C8FA165}" dt="2022-05-12T14:41:38.757" v="347" actId="47"/>
        <pc:sldMkLst>
          <pc:docMk/>
          <pc:sldMk cId="1546525713" sldId="318"/>
        </pc:sldMkLst>
      </pc:sldChg>
      <pc:sldChg chg="add del">
        <pc:chgData name="Macy, Katharine" userId="80e598a2-719b-4f78-bac7-529462b04968" providerId="ADAL" clId="{B4F98F4E-6465-45E8-9089-C6EE0C8FA165}" dt="2022-05-12T14:40:04.396" v="326" actId="47"/>
        <pc:sldMkLst>
          <pc:docMk/>
          <pc:sldMk cId="188422756" sldId="319"/>
        </pc:sldMkLst>
      </pc:sldChg>
      <pc:sldChg chg="add del">
        <pc:chgData name="Macy, Katharine" userId="80e598a2-719b-4f78-bac7-529462b04968" providerId="ADAL" clId="{B4F98F4E-6465-45E8-9089-C6EE0C8FA165}" dt="2022-05-12T14:42:03.426" v="348" actId="47"/>
        <pc:sldMkLst>
          <pc:docMk/>
          <pc:sldMk cId="2387287074" sldId="320"/>
        </pc:sldMkLst>
      </pc:sldChg>
      <pc:sldChg chg="add del">
        <pc:chgData name="Macy, Katharine" userId="80e598a2-719b-4f78-bac7-529462b04968" providerId="ADAL" clId="{B4F98F4E-6465-45E8-9089-C6EE0C8FA165}" dt="2022-05-12T14:42:03.426" v="348" actId="47"/>
        <pc:sldMkLst>
          <pc:docMk/>
          <pc:sldMk cId="3015777935" sldId="321"/>
        </pc:sldMkLst>
      </pc:sldChg>
      <pc:sldChg chg="add del">
        <pc:chgData name="Macy, Katharine" userId="80e598a2-719b-4f78-bac7-529462b04968" providerId="ADAL" clId="{B4F98F4E-6465-45E8-9089-C6EE0C8FA165}" dt="2022-05-12T14:42:03.426" v="348" actId="47"/>
        <pc:sldMkLst>
          <pc:docMk/>
          <pc:sldMk cId="3648006694" sldId="325"/>
        </pc:sldMkLst>
      </pc:sldChg>
      <pc:sldChg chg="add del">
        <pc:chgData name="Macy, Katharine" userId="80e598a2-719b-4f78-bac7-529462b04968" providerId="ADAL" clId="{B4F98F4E-6465-45E8-9089-C6EE0C8FA165}" dt="2022-05-12T14:42:03.426" v="348" actId="47"/>
        <pc:sldMkLst>
          <pc:docMk/>
          <pc:sldMk cId="414606392" sldId="326"/>
        </pc:sldMkLst>
      </pc:sldChg>
      <pc:sldChg chg="modSp mod">
        <pc:chgData name="Macy, Katharine" userId="80e598a2-719b-4f78-bac7-529462b04968" providerId="ADAL" clId="{B4F98F4E-6465-45E8-9089-C6EE0C8FA165}" dt="2022-05-12T14:40:17.185" v="334" actId="20577"/>
        <pc:sldMkLst>
          <pc:docMk/>
          <pc:sldMk cId="1378881147" sldId="327"/>
        </pc:sldMkLst>
        <pc:spChg chg="mod">
          <ac:chgData name="Macy, Katharine" userId="80e598a2-719b-4f78-bac7-529462b04968" providerId="ADAL" clId="{B4F98F4E-6465-45E8-9089-C6EE0C8FA165}" dt="2022-05-12T14:40:17.185" v="334" actId="20577"/>
          <ac:spMkLst>
            <pc:docMk/>
            <pc:sldMk cId="1378881147" sldId="327"/>
            <ac:spMk id="2" creationId="{855DD132-994A-465A-A511-FDF7B5E5F514}"/>
          </ac:spMkLst>
        </pc:spChg>
      </pc:sldChg>
      <pc:sldChg chg="add del">
        <pc:chgData name="Macy, Katharine" userId="80e598a2-719b-4f78-bac7-529462b04968" providerId="ADAL" clId="{B4F98F4E-6465-45E8-9089-C6EE0C8FA165}" dt="2022-05-12T14:28:14.721" v="55" actId="47"/>
        <pc:sldMkLst>
          <pc:docMk/>
          <pc:sldMk cId="0" sldId="328"/>
        </pc:sldMkLst>
      </pc:sldChg>
      <pc:sldChg chg="add del">
        <pc:chgData name="Macy, Katharine" userId="80e598a2-719b-4f78-bac7-529462b04968" providerId="ADAL" clId="{B4F98F4E-6465-45E8-9089-C6EE0C8FA165}" dt="2022-05-12T14:41:38.757" v="347" actId="47"/>
        <pc:sldMkLst>
          <pc:docMk/>
          <pc:sldMk cId="2872497130" sldId="329"/>
        </pc:sldMkLst>
      </pc:sldChg>
      <pc:sldChg chg="modSp add mod">
        <pc:chgData name="Macy, Katharine" userId="80e598a2-719b-4f78-bac7-529462b04968" providerId="ADAL" clId="{B4F98F4E-6465-45E8-9089-C6EE0C8FA165}" dt="2022-05-18T14:58:25.563" v="829" actId="20577"/>
        <pc:sldMkLst>
          <pc:docMk/>
          <pc:sldMk cId="1412630917" sldId="330"/>
        </pc:sldMkLst>
        <pc:spChg chg="mod">
          <ac:chgData name="Macy, Katharine" userId="80e598a2-719b-4f78-bac7-529462b04968" providerId="ADAL" clId="{B4F98F4E-6465-45E8-9089-C6EE0C8FA165}" dt="2022-05-18T14:58:25.563" v="829" actId="20577"/>
          <ac:spMkLst>
            <pc:docMk/>
            <pc:sldMk cId="1412630917" sldId="330"/>
            <ac:spMk id="7" creationId="{7B31B207-B0AD-41F2-1AD6-A981EA61D5D4}"/>
          </ac:spMkLst>
        </pc:spChg>
      </pc:sldChg>
      <pc:sldChg chg="add del">
        <pc:chgData name="Macy, Katharine" userId="80e598a2-719b-4f78-bac7-529462b04968" providerId="ADAL" clId="{B4F98F4E-6465-45E8-9089-C6EE0C8FA165}" dt="2022-05-12T14:42:03.426" v="348" actId="47"/>
        <pc:sldMkLst>
          <pc:docMk/>
          <pc:sldMk cId="2559798560" sldId="330"/>
        </pc:sldMkLst>
      </pc:sldChg>
      <pc:sldChg chg="add">
        <pc:chgData name="Macy, Katharine" userId="80e598a2-719b-4f78-bac7-529462b04968" providerId="ADAL" clId="{B4F98F4E-6465-45E8-9089-C6EE0C8FA165}" dt="2022-05-18T14:58:04.013" v="827"/>
        <pc:sldMkLst>
          <pc:docMk/>
          <pc:sldMk cId="65571235" sldId="331"/>
        </pc:sldMkLst>
      </pc:sldChg>
      <pc:sldChg chg="add del">
        <pc:chgData name="Macy, Katharine" userId="80e598a2-719b-4f78-bac7-529462b04968" providerId="ADAL" clId="{B4F98F4E-6465-45E8-9089-C6EE0C8FA165}" dt="2022-05-12T14:42:03.426" v="348" actId="47"/>
        <pc:sldMkLst>
          <pc:docMk/>
          <pc:sldMk cId="2401471154" sldId="331"/>
        </pc:sldMkLst>
      </pc:sldChg>
      <pc:sldChg chg="modSp add mod modNotesTx">
        <pc:chgData name="Macy, Katharine" userId="80e598a2-719b-4f78-bac7-529462b04968" providerId="ADAL" clId="{B4F98F4E-6465-45E8-9089-C6EE0C8FA165}" dt="2022-05-12T15:13:25.524" v="824" actId="20577"/>
        <pc:sldMkLst>
          <pc:docMk/>
          <pc:sldMk cId="1147518231" sldId="334"/>
        </pc:sldMkLst>
        <pc:spChg chg="mod">
          <ac:chgData name="Macy, Katharine" userId="80e598a2-719b-4f78-bac7-529462b04968" providerId="ADAL" clId="{B4F98F4E-6465-45E8-9089-C6EE0C8FA165}" dt="2022-05-12T14:30:08.945" v="222" actId="20577"/>
          <ac:spMkLst>
            <pc:docMk/>
            <pc:sldMk cId="1147518231" sldId="334"/>
            <ac:spMk id="94" creationId="{00000000-0000-0000-0000-000000000000}"/>
          </ac:spMkLst>
        </pc:spChg>
        <pc:spChg chg="mod">
          <ac:chgData name="Macy, Katharine" userId="80e598a2-719b-4f78-bac7-529462b04968" providerId="ADAL" clId="{B4F98F4E-6465-45E8-9089-C6EE0C8FA165}" dt="2022-05-12T14:30:25.746" v="264" actId="20577"/>
          <ac:spMkLst>
            <pc:docMk/>
            <pc:sldMk cId="1147518231" sldId="334"/>
            <ac:spMk id="95" creationId="{00000000-0000-0000-0000-000000000000}"/>
          </ac:spMkLst>
        </pc:spChg>
        <pc:spChg chg="mod">
          <ac:chgData name="Macy, Katharine" userId="80e598a2-719b-4f78-bac7-529462b04968" providerId="ADAL" clId="{B4F98F4E-6465-45E8-9089-C6EE0C8FA165}" dt="2022-05-12T14:39:19.824" v="301" actId="20577"/>
          <ac:spMkLst>
            <pc:docMk/>
            <pc:sldMk cId="1147518231" sldId="334"/>
            <ac:spMk id="96" creationId="{00000000-0000-0000-0000-000000000000}"/>
          </ac:spMkLst>
        </pc:spChg>
      </pc:sldChg>
      <pc:sldChg chg="modSp add mod">
        <pc:chgData name="Macy, Katharine" userId="80e598a2-719b-4f78-bac7-529462b04968" providerId="ADAL" clId="{B4F98F4E-6465-45E8-9089-C6EE0C8FA165}" dt="2022-05-12T14:31:13.209" v="277" actId="20577"/>
        <pc:sldMkLst>
          <pc:docMk/>
          <pc:sldMk cId="1672640036" sldId="335"/>
        </pc:sldMkLst>
        <pc:spChg chg="mod">
          <ac:chgData name="Macy, Katharine" userId="80e598a2-719b-4f78-bac7-529462b04968" providerId="ADAL" clId="{B4F98F4E-6465-45E8-9089-C6EE0C8FA165}" dt="2022-05-12T14:31:13.209" v="277" actId="20577"/>
          <ac:spMkLst>
            <pc:docMk/>
            <pc:sldMk cId="1672640036" sldId="335"/>
            <ac:spMk id="2" creationId="{5F1602A4-A936-412D-97FB-935C29C46251}"/>
          </ac:spMkLst>
        </pc:spChg>
      </pc:sldChg>
      <pc:sldChg chg="modSp add mod">
        <pc:chgData name="Macy, Katharine" userId="80e598a2-719b-4f78-bac7-529462b04968" providerId="ADAL" clId="{B4F98F4E-6465-45E8-9089-C6EE0C8FA165}" dt="2022-05-18T17:43:20.359" v="865" actId="20577"/>
        <pc:sldMkLst>
          <pc:docMk/>
          <pc:sldMk cId="3310340967" sldId="338"/>
        </pc:sldMkLst>
        <pc:graphicFrameChg chg="mod modGraphic">
          <ac:chgData name="Macy, Katharine" userId="80e598a2-719b-4f78-bac7-529462b04968" providerId="ADAL" clId="{B4F98F4E-6465-45E8-9089-C6EE0C8FA165}" dt="2022-05-18T17:43:20.359" v="865" actId="20577"/>
          <ac:graphicFrameMkLst>
            <pc:docMk/>
            <pc:sldMk cId="3310340967" sldId="338"/>
            <ac:graphicFrameMk id="5" creationId="{08CD86FF-441E-D095-1325-564A3A2BA40B}"/>
          </ac:graphicFrameMkLst>
        </pc:graphicFrameChg>
      </pc:sldChg>
      <pc:sldChg chg="modSp add mod modClrScheme chgLayout">
        <pc:chgData name="Macy, Katharine" userId="80e598a2-719b-4f78-bac7-529462b04968" providerId="ADAL" clId="{B4F98F4E-6465-45E8-9089-C6EE0C8FA165}" dt="2022-05-12T14:38:54.636" v="300" actId="207"/>
        <pc:sldMkLst>
          <pc:docMk/>
          <pc:sldMk cId="1567761781" sldId="352"/>
        </pc:sldMkLst>
        <pc:spChg chg="mod ord">
          <ac:chgData name="Macy, Katharine" userId="80e598a2-719b-4f78-bac7-529462b04968" providerId="ADAL" clId="{B4F98F4E-6465-45E8-9089-C6EE0C8FA165}" dt="2022-05-12T14:38:54.636" v="300" actId="207"/>
          <ac:spMkLst>
            <pc:docMk/>
            <pc:sldMk cId="1567761781" sldId="352"/>
            <ac:spMk id="97" creationId="{00000000-0000-0000-0000-000000000000}"/>
          </ac:spMkLst>
        </pc:spChg>
        <pc:spChg chg="mod ord">
          <ac:chgData name="Macy, Katharine" userId="80e598a2-719b-4f78-bac7-529462b04968" providerId="ADAL" clId="{B4F98F4E-6465-45E8-9089-C6EE0C8FA165}" dt="2022-05-12T14:35:18.728" v="279" actId="700"/>
          <ac:spMkLst>
            <pc:docMk/>
            <pc:sldMk cId="1567761781" sldId="352"/>
            <ac:spMk id="98" creationId="{00000000-0000-0000-0000-000000000000}"/>
          </ac:spMkLst>
        </pc:spChg>
      </pc:sldChg>
      <pc:sldChg chg="modSp add mod">
        <pc:chgData name="Macy, Katharine" userId="80e598a2-719b-4f78-bac7-529462b04968" providerId="ADAL" clId="{B4F98F4E-6465-45E8-9089-C6EE0C8FA165}" dt="2022-05-12T14:35:51.225" v="280" actId="207"/>
        <pc:sldMkLst>
          <pc:docMk/>
          <pc:sldMk cId="193703447" sldId="353"/>
        </pc:sldMkLst>
        <pc:spChg chg="mod">
          <ac:chgData name="Macy, Katharine" userId="80e598a2-719b-4f78-bac7-529462b04968" providerId="ADAL" clId="{B4F98F4E-6465-45E8-9089-C6EE0C8FA165}" dt="2022-05-12T14:35:51.225" v="280" actId="207"/>
          <ac:spMkLst>
            <pc:docMk/>
            <pc:sldMk cId="193703447" sldId="353"/>
            <ac:spMk id="5" creationId="{15AA737D-B1CD-473B-A50C-007D5EBDF8BA}"/>
          </ac:spMkLst>
        </pc:spChg>
      </pc:sldChg>
      <pc:sldChg chg="modSp add mod">
        <pc:chgData name="Macy, Katharine" userId="80e598a2-719b-4f78-bac7-529462b04968" providerId="ADAL" clId="{B4F98F4E-6465-45E8-9089-C6EE0C8FA165}" dt="2022-05-12T14:37:30.146" v="292" actId="207"/>
        <pc:sldMkLst>
          <pc:docMk/>
          <pc:sldMk cId="1864704491" sldId="354"/>
        </pc:sldMkLst>
        <pc:spChg chg="mod">
          <ac:chgData name="Macy, Katharine" userId="80e598a2-719b-4f78-bac7-529462b04968" providerId="ADAL" clId="{B4F98F4E-6465-45E8-9089-C6EE0C8FA165}" dt="2022-05-12T14:37:30.146" v="292" actId="207"/>
          <ac:spMkLst>
            <pc:docMk/>
            <pc:sldMk cId="1864704491" sldId="354"/>
            <ac:spMk id="3" creationId="{36F9165A-B984-4972-879A-C5D9A77F1134}"/>
          </ac:spMkLst>
        </pc:spChg>
      </pc:sldChg>
      <pc:sldChg chg="modSp add mod">
        <pc:chgData name="Macy, Katharine" userId="80e598a2-719b-4f78-bac7-529462b04968" providerId="ADAL" clId="{B4F98F4E-6465-45E8-9089-C6EE0C8FA165}" dt="2022-05-12T14:37:50.736" v="296" actId="207"/>
        <pc:sldMkLst>
          <pc:docMk/>
          <pc:sldMk cId="2272675351" sldId="355"/>
        </pc:sldMkLst>
        <pc:spChg chg="mod">
          <ac:chgData name="Macy, Katharine" userId="80e598a2-719b-4f78-bac7-529462b04968" providerId="ADAL" clId="{B4F98F4E-6465-45E8-9089-C6EE0C8FA165}" dt="2022-05-12T14:37:50.736" v="296" actId="207"/>
          <ac:spMkLst>
            <pc:docMk/>
            <pc:sldMk cId="2272675351" sldId="355"/>
            <ac:spMk id="3" creationId="{36F9165A-B984-4972-879A-C5D9A77F1134}"/>
          </ac:spMkLst>
        </pc:spChg>
      </pc:sldChg>
      <pc:sldChg chg="modSp add mod">
        <pc:chgData name="Macy, Katharine" userId="80e598a2-719b-4f78-bac7-529462b04968" providerId="ADAL" clId="{B4F98F4E-6465-45E8-9089-C6EE0C8FA165}" dt="2022-05-12T14:37:20.315" v="291" actId="207"/>
        <pc:sldMkLst>
          <pc:docMk/>
          <pc:sldMk cId="2858692210" sldId="357"/>
        </pc:sldMkLst>
        <pc:spChg chg="mod">
          <ac:chgData name="Macy, Katharine" userId="80e598a2-719b-4f78-bac7-529462b04968" providerId="ADAL" clId="{B4F98F4E-6465-45E8-9089-C6EE0C8FA165}" dt="2022-05-12T14:37:20.315" v="291" actId="207"/>
          <ac:spMkLst>
            <pc:docMk/>
            <pc:sldMk cId="2858692210" sldId="357"/>
            <ac:spMk id="3" creationId="{86BDFCB4-A4C1-40D1-B5BB-31FA19507878}"/>
          </ac:spMkLst>
        </pc:spChg>
      </pc:sldChg>
      <pc:sldChg chg="addSp delSp modSp new mod modNotesTx">
        <pc:chgData name="Macy, Katharine" userId="80e598a2-719b-4f78-bac7-529462b04968" providerId="ADAL" clId="{B4F98F4E-6465-45E8-9089-C6EE0C8FA165}" dt="2022-05-18T14:58:38.292" v="832" actId="20577"/>
        <pc:sldMkLst>
          <pc:docMk/>
          <pc:sldMk cId="2112033397" sldId="358"/>
        </pc:sldMkLst>
        <pc:spChg chg="mod">
          <ac:chgData name="Macy, Katharine" userId="80e598a2-719b-4f78-bac7-529462b04968" providerId="ADAL" clId="{B4F98F4E-6465-45E8-9089-C6EE0C8FA165}" dt="2022-05-12T14:45:33.217" v="372" actId="20577"/>
          <ac:spMkLst>
            <pc:docMk/>
            <pc:sldMk cId="2112033397" sldId="358"/>
            <ac:spMk id="2" creationId="{7096D89B-E05A-4887-17A2-AD13074B764C}"/>
          </ac:spMkLst>
        </pc:spChg>
        <pc:spChg chg="mod">
          <ac:chgData name="Macy, Katharine" userId="80e598a2-719b-4f78-bac7-529462b04968" providerId="ADAL" clId="{B4F98F4E-6465-45E8-9089-C6EE0C8FA165}" dt="2022-05-12T14:45:40.162" v="394" actId="20577"/>
          <ac:spMkLst>
            <pc:docMk/>
            <pc:sldMk cId="2112033397" sldId="358"/>
            <ac:spMk id="3" creationId="{8E322762-5E44-CE8E-F43F-B952B487EED7}"/>
          </ac:spMkLst>
        </pc:spChg>
        <pc:spChg chg="add del mod">
          <ac:chgData name="Macy, Katharine" userId="80e598a2-719b-4f78-bac7-529462b04968" providerId="ADAL" clId="{B4F98F4E-6465-45E8-9089-C6EE0C8FA165}" dt="2022-05-12T14:46:11.004" v="398" actId="22"/>
          <ac:spMkLst>
            <pc:docMk/>
            <pc:sldMk cId="2112033397" sldId="358"/>
            <ac:spMk id="6" creationId="{B3F59F28-9E26-A9D1-87BA-F45AC0EE6D8F}"/>
          </ac:spMkLst>
        </pc:spChg>
        <pc:spChg chg="add del">
          <ac:chgData name="Macy, Katharine" userId="80e598a2-719b-4f78-bac7-529462b04968" providerId="ADAL" clId="{B4F98F4E-6465-45E8-9089-C6EE0C8FA165}" dt="2022-05-12T14:46:33.230" v="400" actId="22"/>
          <ac:spMkLst>
            <pc:docMk/>
            <pc:sldMk cId="2112033397" sldId="358"/>
            <ac:spMk id="8" creationId="{8210921B-EA62-FB7B-1F04-E42FB84F2CAA}"/>
          </ac:spMkLst>
        </pc:spChg>
        <pc:spChg chg="add mod">
          <ac:chgData name="Macy, Katharine" userId="80e598a2-719b-4f78-bac7-529462b04968" providerId="ADAL" clId="{B4F98F4E-6465-45E8-9089-C6EE0C8FA165}" dt="2022-05-18T14:58:38.292" v="832" actId="20577"/>
          <ac:spMkLst>
            <pc:docMk/>
            <pc:sldMk cId="2112033397" sldId="358"/>
            <ac:spMk id="9" creationId="{2D10F64E-DE59-AA92-B36B-37AC89C1D54C}"/>
          </ac:spMkLst>
        </pc:spChg>
      </pc:sldChg>
      <pc:sldChg chg="addSp modSp new del mod">
        <pc:chgData name="Macy, Katharine" userId="80e598a2-719b-4f78-bac7-529462b04968" providerId="ADAL" clId="{B4F98F4E-6465-45E8-9089-C6EE0C8FA165}" dt="2022-05-18T14:58:12.919" v="828" actId="47"/>
        <pc:sldMkLst>
          <pc:docMk/>
          <pc:sldMk cId="1009684553" sldId="359"/>
        </pc:sldMkLst>
        <pc:spChg chg="mod">
          <ac:chgData name="Macy, Katharine" userId="80e598a2-719b-4f78-bac7-529462b04968" providerId="ADAL" clId="{B4F98F4E-6465-45E8-9089-C6EE0C8FA165}" dt="2022-05-12T14:48:09.779" v="457" actId="20577"/>
          <ac:spMkLst>
            <pc:docMk/>
            <pc:sldMk cId="1009684553" sldId="359"/>
            <ac:spMk id="2" creationId="{EB7D10F7-808D-480A-1349-B500AACD941F}"/>
          </ac:spMkLst>
        </pc:spChg>
        <pc:spChg chg="add mod">
          <ac:chgData name="Macy, Katharine" userId="80e598a2-719b-4f78-bac7-529462b04968" providerId="ADAL" clId="{B4F98F4E-6465-45E8-9089-C6EE0C8FA165}" dt="2022-05-12T14:47:51.311" v="428" actId="20577"/>
          <ac:spMkLst>
            <pc:docMk/>
            <pc:sldMk cId="1009684553" sldId="359"/>
            <ac:spMk id="5" creationId="{9F7F96E5-17B6-7BF6-1276-FE8DD149ABDD}"/>
          </ac:spMkLst>
        </pc:spChg>
      </pc:sldChg>
      <pc:sldChg chg="modSp new mod">
        <pc:chgData name="Macy, Katharine" userId="80e598a2-719b-4f78-bac7-529462b04968" providerId="ADAL" clId="{B4F98F4E-6465-45E8-9089-C6EE0C8FA165}" dt="2022-05-12T14:51:54.060" v="633" actId="20577"/>
        <pc:sldMkLst>
          <pc:docMk/>
          <pc:sldMk cId="2547395732" sldId="360"/>
        </pc:sldMkLst>
        <pc:spChg chg="mod">
          <ac:chgData name="Macy, Katharine" userId="80e598a2-719b-4f78-bac7-529462b04968" providerId="ADAL" clId="{B4F98F4E-6465-45E8-9089-C6EE0C8FA165}" dt="2022-05-12T14:48:28.385" v="484" actId="20577"/>
          <ac:spMkLst>
            <pc:docMk/>
            <pc:sldMk cId="2547395732" sldId="360"/>
            <ac:spMk id="2" creationId="{8DB9E0BB-0573-9ED7-6B59-ABC8C29E166B}"/>
          </ac:spMkLst>
        </pc:spChg>
        <pc:spChg chg="mod">
          <ac:chgData name="Macy, Katharine" userId="80e598a2-719b-4f78-bac7-529462b04968" providerId="ADAL" clId="{B4F98F4E-6465-45E8-9089-C6EE0C8FA165}" dt="2022-05-12T14:51:54.060" v="633" actId="20577"/>
          <ac:spMkLst>
            <pc:docMk/>
            <pc:sldMk cId="2547395732" sldId="360"/>
            <ac:spMk id="3" creationId="{1C0A8EC8-3EF5-E101-6452-FF6285AFB2D9}"/>
          </ac:spMkLst>
        </pc:spChg>
      </pc:sldChg>
      <pc:sldChg chg="modSp add mod">
        <pc:chgData name="Macy, Katharine" userId="80e598a2-719b-4f78-bac7-529462b04968" providerId="ADAL" clId="{B4F98F4E-6465-45E8-9089-C6EE0C8FA165}" dt="2022-05-18T14:58:33.592" v="830" actId="20577"/>
        <pc:sldMkLst>
          <pc:docMk/>
          <pc:sldMk cId="2307518246" sldId="361"/>
        </pc:sldMkLst>
        <pc:spChg chg="mod">
          <ac:chgData name="Macy, Katharine" userId="80e598a2-719b-4f78-bac7-529462b04968" providerId="ADAL" clId="{B4F98F4E-6465-45E8-9089-C6EE0C8FA165}" dt="2022-05-18T14:58:33.592" v="830" actId="20577"/>
          <ac:spMkLst>
            <pc:docMk/>
            <pc:sldMk cId="2307518246" sldId="361"/>
            <ac:spMk id="5" creationId="{5F86C16E-5554-0414-83E3-9CED9E43748A}"/>
          </ac:spMkLst>
        </pc:spChg>
      </pc:sldChg>
      <pc:sldMasterChg chg="addSldLayout delSldLayout">
        <pc:chgData name="Macy, Katharine" userId="80e598a2-719b-4f78-bac7-529462b04968" providerId="ADAL" clId="{B4F98F4E-6465-45E8-9089-C6EE0C8FA165}" dt="2022-05-12T14:42:03.426" v="348" actId="47"/>
        <pc:sldMasterMkLst>
          <pc:docMk/>
          <pc:sldMasterMk cId="0" sldId="2147483658"/>
        </pc:sldMasterMkLst>
        <pc:sldLayoutChg chg="add del">
          <pc:chgData name="Macy, Katharine" userId="80e598a2-719b-4f78-bac7-529462b04968" providerId="ADAL" clId="{B4F98F4E-6465-45E8-9089-C6EE0C8FA165}" dt="2022-05-12T14:27:53.368" v="37" actId="47"/>
          <pc:sldLayoutMkLst>
            <pc:docMk/>
            <pc:sldMasterMk cId="0" sldId="2147483658"/>
            <pc:sldLayoutMk cId="0" sldId="2147483649"/>
          </pc:sldLayoutMkLst>
        </pc:sldLayoutChg>
        <pc:sldLayoutChg chg="add del">
          <pc:chgData name="Macy, Katharine" userId="80e598a2-719b-4f78-bac7-529462b04968" providerId="ADAL" clId="{B4F98F4E-6465-45E8-9089-C6EE0C8FA165}" dt="2022-05-12T14:41:38.757" v="347" actId="47"/>
          <pc:sldLayoutMkLst>
            <pc:docMk/>
            <pc:sldMasterMk cId="0" sldId="2147483658"/>
            <pc:sldLayoutMk cId="0" sldId="2147483653"/>
          </pc:sldLayoutMkLst>
        </pc:sldLayoutChg>
        <pc:sldLayoutChg chg="add del">
          <pc:chgData name="Macy, Katharine" userId="80e598a2-719b-4f78-bac7-529462b04968" providerId="ADAL" clId="{B4F98F4E-6465-45E8-9089-C6EE0C8FA165}" dt="2022-05-12T14:42:03.426" v="348" actId="47"/>
          <pc:sldLayoutMkLst>
            <pc:docMk/>
            <pc:sldMasterMk cId="0" sldId="2147483658"/>
            <pc:sldLayoutMk cId="0" sldId="2147483654"/>
          </pc:sldLayoutMkLst>
        </pc:sldLayoutChg>
        <pc:sldLayoutChg chg="add del">
          <pc:chgData name="Macy, Katharine" userId="80e598a2-719b-4f78-bac7-529462b04968" providerId="ADAL" clId="{B4F98F4E-6465-45E8-9089-C6EE0C8FA165}" dt="2022-05-12T14:28:07.392" v="54" actId="47"/>
          <pc:sldLayoutMkLst>
            <pc:docMk/>
            <pc:sldMasterMk cId="0" sldId="2147483658"/>
            <pc:sldLayoutMk cId="0" sldId="2147483656"/>
          </pc:sldLayoutMkLst>
        </pc:sldLayoutChg>
        <pc:sldLayoutChg chg="add del">
          <pc:chgData name="Macy, Katharine" userId="80e598a2-719b-4f78-bac7-529462b04968" providerId="ADAL" clId="{B4F98F4E-6465-45E8-9089-C6EE0C8FA165}" dt="2022-05-12T14:39:49.630" v="325" actId="47"/>
          <pc:sldLayoutMkLst>
            <pc:docMk/>
            <pc:sldMasterMk cId="0" sldId="2147483658"/>
            <pc:sldLayoutMk cId="0" sldId="2147483657"/>
          </pc:sldLayoutMkLst>
        </pc:sldLayoutChg>
        <pc:sldLayoutChg chg="add del">
          <pc:chgData name="Macy, Katharine" userId="80e598a2-719b-4f78-bac7-529462b04968" providerId="ADAL" clId="{B4F98F4E-6465-45E8-9089-C6EE0C8FA165}" dt="2022-05-12T14:42:03.426" v="348" actId="47"/>
          <pc:sldLayoutMkLst>
            <pc:docMk/>
            <pc:sldMasterMk cId="0" sldId="2147483658"/>
            <pc:sldLayoutMk cId="87433845" sldId="214748365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135658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You need to work to maintain trust during the negotiation. Research shows that there are four primary types of negotiation reputation.</a:t>
            </a:r>
          </a:p>
          <a:p>
            <a:pPr marL="0" indent="0">
              <a:buNone/>
            </a:pPr>
            <a:endParaRPr lang="en-US" dirty="0"/>
          </a:p>
          <a:p>
            <a:pPr marL="457200" lvl="0" indent="-381000" algn="l" rtl="0">
              <a:spcBef>
                <a:spcPts val="600"/>
              </a:spcBef>
              <a:spcAft>
                <a:spcPts val="0"/>
              </a:spcAft>
              <a:buClr>
                <a:schemeClr val="accent1"/>
              </a:buClr>
              <a:buSzPts val="2400"/>
              <a:buChar char="◦"/>
            </a:pPr>
            <a:r>
              <a:rPr lang="en-US" sz="1100" dirty="0"/>
              <a:t>Liar-Manipulator</a:t>
            </a:r>
          </a:p>
          <a:p>
            <a:pPr marL="457200" lvl="0" indent="-381000" algn="l" rtl="0">
              <a:spcBef>
                <a:spcPts val="0"/>
              </a:spcBef>
              <a:spcAft>
                <a:spcPts val="0"/>
              </a:spcAft>
              <a:buClr>
                <a:schemeClr val="accent1"/>
              </a:buClr>
              <a:buSzPts val="2400"/>
              <a:buChar char="◦"/>
            </a:pPr>
            <a:r>
              <a:rPr lang="en-US" sz="1100" dirty="0"/>
              <a:t>Tough but Honest</a:t>
            </a:r>
          </a:p>
          <a:p>
            <a:pPr marL="457200" lvl="0" indent="-381000" algn="l" rtl="0">
              <a:spcBef>
                <a:spcPts val="0"/>
              </a:spcBef>
              <a:spcAft>
                <a:spcPts val="0"/>
              </a:spcAft>
              <a:buClr>
                <a:schemeClr val="accent1"/>
              </a:buClr>
              <a:buSzPts val="2400"/>
              <a:buChar char="◦"/>
            </a:pPr>
            <a:r>
              <a:rPr lang="en-US" sz="1100" dirty="0"/>
              <a:t>Nice and Reasonable</a:t>
            </a:r>
          </a:p>
          <a:p>
            <a:pPr marL="457200" lvl="0" indent="-381000" algn="l" rtl="0">
              <a:spcBef>
                <a:spcPts val="0"/>
              </a:spcBef>
              <a:spcAft>
                <a:spcPts val="0"/>
              </a:spcAft>
              <a:buClr>
                <a:schemeClr val="accent1"/>
              </a:buClr>
              <a:buSzPts val="2400"/>
              <a:buChar char="◦"/>
            </a:pPr>
            <a:r>
              <a:rPr lang="en-US" sz="1100" dirty="0"/>
              <a:t>Cream Puff</a:t>
            </a:r>
          </a:p>
          <a:p>
            <a:pPr marL="0" indent="0">
              <a:buNone/>
            </a:pPr>
            <a:endParaRPr lang="en-US" dirty="0"/>
          </a:p>
          <a:p>
            <a:pPr marL="0" indent="0">
              <a:buNone/>
            </a:pPr>
            <a:r>
              <a:rPr lang="en-US" dirty="0"/>
              <a:t>Most of us want to target tough-but-honest and nice-and-reasonable. Planning principled negotiations allows you to get there. Also if you are a soft negotiator “cream puff” don’t expect to get to tough but honest over night. It’s also perfectly okay to be nice and reasonable….just always negotiate to your interests not position.</a:t>
            </a:r>
          </a:p>
          <a:p>
            <a:pPr marL="0" indent="0">
              <a:buNone/>
            </a:pPr>
            <a:endParaRPr lang="en-US" dirty="0"/>
          </a:p>
          <a:p>
            <a:pPr marL="0" indent="0">
              <a:buNone/>
            </a:pPr>
            <a:r>
              <a:rPr lang="en-US" dirty="0"/>
              <a:t>If you are negotiating with a Liar-Manipulator remember your strategies for managing unacceptable behavior.</a:t>
            </a:r>
          </a:p>
          <a:p>
            <a:pPr marL="0" indent="0">
              <a:buNone/>
            </a:pPr>
            <a:endParaRPr lang="en-US" dirty="0"/>
          </a:p>
          <a:p>
            <a:pPr marL="0" indent="0">
              <a:buNone/>
            </a:pPr>
            <a:r>
              <a:rPr lang="en-US" dirty="0"/>
              <a:t>Above all relationships are important.</a:t>
            </a:r>
            <a:endParaRPr dirty="0"/>
          </a:p>
        </p:txBody>
      </p:sp>
    </p:spTree>
    <p:extLst>
      <p:ext uri="{BB962C8B-B14F-4D97-AF65-F5344CB8AC3E}">
        <p14:creationId xmlns:p14="http://schemas.microsoft.com/office/powerpoint/2010/main" val="35526399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planning for negotiations you should also consider your expectations of vendors and how you will address unacceptable behaviors. Unacceptable behaviors include:</a:t>
            </a:r>
          </a:p>
          <a:p>
            <a:pPr lvl="1"/>
            <a:r>
              <a:rPr lang="en-US" sz="1100" dirty="0"/>
              <a:t>Delaying negotiation conversations until close to the deadline to force agreement</a:t>
            </a:r>
          </a:p>
          <a:p>
            <a:pPr lvl="1"/>
            <a:r>
              <a:rPr lang="en-US" sz="1100" dirty="0"/>
              <a:t>Going around you to teaching/research faculty to exert pressure</a:t>
            </a:r>
          </a:p>
          <a:p>
            <a:pPr lvl="1"/>
            <a:r>
              <a:rPr lang="en-US" sz="1100" dirty="0"/>
              <a:t>Temper tantrums</a:t>
            </a:r>
          </a:p>
          <a:p>
            <a:pPr lvl="1"/>
            <a:r>
              <a:rPr lang="en-US" sz="1100" dirty="0"/>
              <a:t>Threats</a:t>
            </a:r>
          </a:p>
          <a:p>
            <a:pPr lvl="1"/>
            <a:r>
              <a:rPr lang="en-US" sz="1100" dirty="0"/>
              <a:t>Verbal abuse</a:t>
            </a:r>
          </a:p>
          <a:p>
            <a:pPr marL="139700" indent="0">
              <a:buNone/>
            </a:pPr>
            <a:endParaRPr lang="en-US" dirty="0"/>
          </a:p>
        </p:txBody>
      </p:sp>
    </p:spTree>
    <p:extLst>
      <p:ext uri="{BB962C8B-B14F-4D97-AF65-F5344CB8AC3E}">
        <p14:creationId xmlns:p14="http://schemas.microsoft.com/office/powerpoint/2010/main" val="1469572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should be forthright with our vendors about our expectations of them in building a sustainable partnership by communicating clearly (perhaps even in writing) our expectations of them. This includes </a:t>
            </a:r>
          </a:p>
          <a:p>
            <a:pPr lvl="1"/>
            <a:r>
              <a:rPr lang="en-US" dirty="0"/>
              <a:t>setting a timetable for negotiations, </a:t>
            </a:r>
          </a:p>
          <a:p>
            <a:pPr lvl="1"/>
            <a:r>
              <a:rPr lang="en-US" dirty="0"/>
              <a:t>expected response times especially if communicating over email, and </a:t>
            </a:r>
          </a:p>
          <a:p>
            <a:pPr lvl="1"/>
            <a:r>
              <a:rPr lang="en-US" dirty="0"/>
              <a:t>inappropriate behaviors such as going around the library to faculty to exert pressure, expectations of being treated with respect and trust.</a:t>
            </a:r>
          </a:p>
        </p:txBody>
      </p:sp>
    </p:spTree>
    <p:extLst>
      <p:ext uri="{BB962C8B-B14F-4D97-AF65-F5344CB8AC3E}">
        <p14:creationId xmlns:p14="http://schemas.microsoft.com/office/powerpoint/2010/main" val="22462922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317500"/>
            <a:r>
              <a:rPr lang="en-US" dirty="0"/>
              <a:t>Temper tantrums within a negotiation are rarely genuine. Rather they are carefully orchestrated displays to evoke a response in the counterparty. As librarians we want everyone to like us…to people please… so this is designed to make us feel uncomfortable and concede on a point that is very important to us. You need to think about your strategy on how to address this:</a:t>
            </a:r>
          </a:p>
          <a:p>
            <a:pPr marL="914400" lvl="1" indent="-317500"/>
            <a:r>
              <a:rPr lang="en-US" dirty="0"/>
              <a:t>First off, best practice is to take a brief break. Create a little distance even if it’s just 10 minutes.</a:t>
            </a:r>
          </a:p>
          <a:p>
            <a:pPr marL="914400" lvl="1" indent="-317500"/>
            <a:r>
              <a:rPr lang="en-US" dirty="0"/>
              <a:t>When you come back together normalize the emotions displayed with a statement such as “This is important to us both and it’s normal to feel emotional about it. We both are.</a:t>
            </a:r>
          </a:p>
          <a:p>
            <a:pPr marL="914400" lvl="1" indent="-317500"/>
            <a:r>
              <a:rPr lang="en-US" dirty="0"/>
              <a:t>Then to refocus on your own goals stop talking and start writing. If doing this negotiation over a platform like zoom – share your screen so you can outline the points of both parties and this will help you reflect and focus on your goals and not immediately reacting to the other side’s emotional displays. Even if you can’t share what your are writing out with the other party (phone negotiation) the act of writing out the key points of each side will bring your back into the negotiation and out of needing to react to emotion.</a:t>
            </a:r>
          </a:p>
          <a:p>
            <a:pPr marL="914400" lvl="1" indent="-317500"/>
            <a:r>
              <a:rPr lang="en-US" sz="1100" dirty="0"/>
              <a:t>If vendor has resorted to verbal abuse and threats redirect them to the expectations you had communicated about respect and trust.</a:t>
            </a:r>
          </a:p>
          <a:p>
            <a:pPr marL="139700" indent="0">
              <a:buNone/>
            </a:pPr>
            <a:endParaRPr lang="en-US" dirty="0"/>
          </a:p>
        </p:txBody>
      </p:sp>
    </p:spTree>
    <p:extLst>
      <p:ext uri="{BB962C8B-B14F-4D97-AF65-F5344CB8AC3E}">
        <p14:creationId xmlns:p14="http://schemas.microsoft.com/office/powerpoint/2010/main" val="1005631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20335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549403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were a librarian today for ACES database, you will be the vendor for Cap &amp; Mikey and vice versa.</a:t>
            </a:r>
          </a:p>
        </p:txBody>
      </p:sp>
    </p:spTree>
    <p:extLst>
      <p:ext uri="{BB962C8B-B14F-4D97-AF65-F5344CB8AC3E}">
        <p14:creationId xmlns:p14="http://schemas.microsoft.com/office/powerpoint/2010/main" val="21930115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582192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206553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595592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Doing both the internal and external review allows you then to think through your power position within the deal.</a:t>
            </a:r>
          </a:p>
          <a:p>
            <a:r>
              <a:rPr lang="en-US" dirty="0"/>
              <a:t>For the resource who is the target customer for that resource?</a:t>
            </a:r>
          </a:p>
          <a:p>
            <a:pPr lvl="1"/>
            <a:r>
              <a:rPr lang="en-US" dirty="0"/>
              <a:t>Is it an academic resource or used in professional practice? For instance the business database, Bloomberg, primary market is banks and financial institutions. The academic market is a secondary market so less power. However, the academic market provides training and is a very effective future sales mechanism so a bit of power is regained.</a:t>
            </a:r>
          </a:p>
          <a:p>
            <a:pPr marL="457200" lvl="0" indent="-317500"/>
            <a:r>
              <a:rPr lang="en-US" dirty="0"/>
              <a:t>Can you benefit from consortia agreements? If negotiated effectively this will increase your relative bargaining power.</a:t>
            </a:r>
          </a:p>
          <a:p>
            <a:pPr marL="457200" lvl="0" indent="-317500"/>
            <a:r>
              <a:rPr lang="en-US" dirty="0"/>
              <a:t>What are your alternatives?</a:t>
            </a:r>
          </a:p>
          <a:p>
            <a:pPr marL="914400" lvl="1" indent="-317500"/>
            <a:r>
              <a:rPr lang="en-US" dirty="0"/>
              <a:t>Think through your BATNA and the competitive landscape</a:t>
            </a:r>
          </a:p>
          <a:p>
            <a:pPr marL="457200" lvl="0" indent="-317500"/>
            <a:r>
              <a:rPr lang="en-US" dirty="0"/>
              <a:t>What goals does the purchase of this resource achieve?</a:t>
            </a:r>
          </a:p>
          <a:p>
            <a:pPr marL="914400" lvl="1" indent="-317500"/>
            <a:r>
              <a:rPr lang="en-US" dirty="0"/>
              <a:t>Consider library goals, vision, strategy</a:t>
            </a:r>
          </a:p>
          <a:p>
            <a:pPr marL="914400" lvl="1" indent="-317500"/>
            <a:r>
              <a:rPr lang="en-US" dirty="0"/>
              <a:t>Consider your institutional goals at departmental and university level</a:t>
            </a:r>
          </a:p>
          <a:p>
            <a:pPr marL="457200" lvl="0" indent="-317500"/>
            <a:r>
              <a:rPr lang="en-US" dirty="0"/>
              <a:t>What values does this support? – This is the hardest. We have the ability to vote with our dollar as to what we accept. For example, if a vendor has a bad history with respecting privacy and that is important to us….we need to think about that.</a:t>
            </a:r>
          </a:p>
        </p:txBody>
      </p:sp>
    </p:spTree>
    <p:extLst>
      <p:ext uri="{BB962C8B-B14F-4D97-AF65-F5344CB8AC3E}">
        <p14:creationId xmlns:p14="http://schemas.microsoft.com/office/powerpoint/2010/main" val="1454427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19550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You may have to come down but this will set your start point higher and result in a more positive outcome than if you started with a weak BATNA anchoring what you feel like you can ask for.</a:t>
            </a:r>
          </a:p>
        </p:txBody>
      </p:sp>
    </p:spTree>
    <p:extLst>
      <p:ext uri="{BB962C8B-B14F-4D97-AF65-F5344CB8AC3E}">
        <p14:creationId xmlns:p14="http://schemas.microsoft.com/office/powerpoint/2010/main" val="1891585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Yes CRKN is a large consortia, but don’t let that stop you imagining the type of deal you could structure using their example.</a:t>
            </a:r>
          </a:p>
        </p:txBody>
      </p:sp>
    </p:spTree>
    <p:extLst>
      <p:ext uri="{BB962C8B-B14F-4D97-AF65-F5344CB8AC3E}">
        <p14:creationId xmlns:p14="http://schemas.microsoft.com/office/powerpoint/2010/main" val="3660208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84752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rgbClr val="999FA9"/>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bg>
      <p:bgPr>
        <a:gradFill>
          <a:gsLst>
            <a:gs pos="0">
              <a:schemeClr val="lt1"/>
            </a:gs>
            <a:gs pos="50000">
              <a:schemeClr val="accent1"/>
            </a:gs>
            <a:gs pos="100000">
              <a:schemeClr val="accent2"/>
            </a:gs>
          </a:gsLst>
          <a:path path="circle">
            <a:fillToRect l="100000" b="100000"/>
          </a:path>
          <a:tileRect t="-100000" r="-100000"/>
        </a:gradFill>
        <a:effectLst/>
      </p:bgPr>
    </p:bg>
    <p:spTree>
      <p:nvGrpSpPr>
        <p:cNvPr id="1" name="Shape 16"/>
        <p:cNvGrpSpPr/>
        <p:nvPr/>
      </p:nvGrpSpPr>
      <p:grpSpPr>
        <a:xfrm>
          <a:off x="0" y="0"/>
          <a:ext cx="0" cy="0"/>
          <a:chOff x="0" y="0"/>
          <a:chExt cx="0" cy="0"/>
        </a:xfrm>
      </p:grpSpPr>
      <p:sp>
        <p:nvSpPr>
          <p:cNvPr id="17" name="Google Shape;17;p4"/>
          <p:cNvSpPr/>
          <p:nvPr/>
        </p:nvSpPr>
        <p:spPr>
          <a:xfrm>
            <a:off x="417250" y="0"/>
            <a:ext cx="8726757" cy="5143976"/>
          </a:xfrm>
          <a:custGeom>
            <a:avLst/>
            <a:gdLst/>
            <a:ahLst/>
            <a:cxnLst/>
            <a:rect l="l" t="t" r="r" b="b"/>
            <a:pathLst>
              <a:path w="11635676" h="6858634" extrusionOk="0">
                <a:moveTo>
                  <a:pt x="7628128" y="0"/>
                </a:moveTo>
                <a:lnTo>
                  <a:pt x="7355078" y="0"/>
                </a:lnTo>
                <a:lnTo>
                  <a:pt x="7484682" y="136335"/>
                </a:lnTo>
                <a:close/>
                <a:moveTo>
                  <a:pt x="4694428" y="0"/>
                </a:moveTo>
                <a:lnTo>
                  <a:pt x="4413060" y="0"/>
                </a:lnTo>
                <a:lnTo>
                  <a:pt x="4546410" y="140399"/>
                </a:lnTo>
                <a:close/>
                <a:moveTo>
                  <a:pt x="6161278" y="0"/>
                </a:moveTo>
                <a:lnTo>
                  <a:pt x="5884164" y="0"/>
                </a:lnTo>
                <a:lnTo>
                  <a:pt x="6015609" y="138367"/>
                </a:lnTo>
                <a:close/>
                <a:moveTo>
                  <a:pt x="10561828" y="0"/>
                </a:moveTo>
                <a:lnTo>
                  <a:pt x="10296970" y="0"/>
                </a:lnTo>
                <a:lnTo>
                  <a:pt x="10422826" y="132271"/>
                </a:lnTo>
                <a:close/>
                <a:moveTo>
                  <a:pt x="9094978" y="0"/>
                </a:moveTo>
                <a:lnTo>
                  <a:pt x="8825992" y="0"/>
                </a:lnTo>
                <a:lnTo>
                  <a:pt x="8953627" y="134303"/>
                </a:lnTo>
                <a:close/>
                <a:moveTo>
                  <a:pt x="1760347" y="0"/>
                </a:moveTo>
                <a:lnTo>
                  <a:pt x="1471041" y="0"/>
                </a:lnTo>
                <a:lnTo>
                  <a:pt x="1608328" y="144463"/>
                </a:lnTo>
                <a:close/>
                <a:moveTo>
                  <a:pt x="11635676" y="0"/>
                </a:moveTo>
                <a:lnTo>
                  <a:pt x="10939907" y="0"/>
                </a:lnTo>
                <a:lnTo>
                  <a:pt x="11110087" y="179134"/>
                </a:lnTo>
                <a:lnTo>
                  <a:pt x="10772076" y="500126"/>
                </a:lnTo>
                <a:lnTo>
                  <a:pt x="10945241" y="682371"/>
                </a:lnTo>
                <a:lnTo>
                  <a:pt x="10162476" y="729679"/>
                </a:lnTo>
                <a:lnTo>
                  <a:pt x="10244074" y="0"/>
                </a:lnTo>
                <a:lnTo>
                  <a:pt x="9468866" y="0"/>
                </a:lnTo>
                <a:lnTo>
                  <a:pt x="9641015" y="181166"/>
                </a:lnTo>
                <a:lnTo>
                  <a:pt x="9303258" y="502158"/>
                </a:lnTo>
                <a:lnTo>
                  <a:pt x="9476422" y="684403"/>
                </a:lnTo>
                <a:lnTo>
                  <a:pt x="8693341" y="731711"/>
                </a:lnTo>
                <a:lnTo>
                  <a:pt x="8775192" y="0"/>
                </a:lnTo>
                <a:lnTo>
                  <a:pt x="7997825" y="0"/>
                </a:lnTo>
                <a:lnTo>
                  <a:pt x="8171942" y="183198"/>
                </a:lnTo>
                <a:lnTo>
                  <a:pt x="7834186" y="504190"/>
                </a:lnTo>
                <a:lnTo>
                  <a:pt x="8007287" y="686435"/>
                </a:lnTo>
                <a:lnTo>
                  <a:pt x="7224268" y="733743"/>
                </a:lnTo>
                <a:lnTo>
                  <a:pt x="7306374" y="0"/>
                </a:lnTo>
                <a:lnTo>
                  <a:pt x="6548374" y="0"/>
                </a:lnTo>
                <a:lnTo>
                  <a:pt x="6528245" y="1207"/>
                </a:lnTo>
                <a:lnTo>
                  <a:pt x="6528245" y="0"/>
                </a:lnTo>
                <a:lnTo>
                  <a:pt x="6526720" y="0"/>
                </a:lnTo>
                <a:lnTo>
                  <a:pt x="6527864" y="1207"/>
                </a:lnTo>
                <a:lnTo>
                  <a:pt x="6527864" y="1207"/>
                </a:lnTo>
                <a:lnTo>
                  <a:pt x="6702552" y="184976"/>
                </a:lnTo>
                <a:lnTo>
                  <a:pt x="6365177" y="506222"/>
                </a:lnTo>
                <a:lnTo>
                  <a:pt x="6538341" y="688467"/>
                </a:lnTo>
                <a:lnTo>
                  <a:pt x="5755259" y="735775"/>
                </a:lnTo>
                <a:lnTo>
                  <a:pt x="5837492" y="0"/>
                </a:lnTo>
                <a:lnTo>
                  <a:pt x="5112893" y="0"/>
                </a:lnTo>
                <a:lnTo>
                  <a:pt x="5059109" y="3239"/>
                </a:lnTo>
                <a:lnTo>
                  <a:pt x="5059490" y="0"/>
                </a:lnTo>
                <a:lnTo>
                  <a:pt x="5055807" y="0"/>
                </a:lnTo>
                <a:lnTo>
                  <a:pt x="5058918" y="3239"/>
                </a:lnTo>
                <a:lnTo>
                  <a:pt x="5058918" y="3239"/>
                </a:lnTo>
                <a:lnTo>
                  <a:pt x="5233607" y="187008"/>
                </a:lnTo>
                <a:lnTo>
                  <a:pt x="4895977" y="508000"/>
                </a:lnTo>
                <a:lnTo>
                  <a:pt x="5069142" y="690245"/>
                </a:lnTo>
                <a:lnTo>
                  <a:pt x="4286060" y="737553"/>
                </a:lnTo>
                <a:lnTo>
                  <a:pt x="4368673" y="0"/>
                </a:lnTo>
                <a:lnTo>
                  <a:pt x="3677412" y="0"/>
                </a:lnTo>
                <a:lnTo>
                  <a:pt x="3590227" y="5271"/>
                </a:lnTo>
                <a:lnTo>
                  <a:pt x="3590861" y="0"/>
                </a:lnTo>
                <a:lnTo>
                  <a:pt x="3584956" y="0"/>
                </a:lnTo>
                <a:lnTo>
                  <a:pt x="3590036" y="5271"/>
                </a:lnTo>
                <a:lnTo>
                  <a:pt x="3590036" y="5271"/>
                </a:lnTo>
                <a:lnTo>
                  <a:pt x="3764661" y="189040"/>
                </a:lnTo>
                <a:lnTo>
                  <a:pt x="3426905" y="510286"/>
                </a:lnTo>
                <a:lnTo>
                  <a:pt x="3600069" y="692531"/>
                </a:lnTo>
                <a:lnTo>
                  <a:pt x="2816987" y="739839"/>
                </a:lnTo>
                <a:lnTo>
                  <a:pt x="2899791" y="0"/>
                </a:lnTo>
                <a:lnTo>
                  <a:pt x="2241931" y="0"/>
                </a:lnTo>
                <a:lnTo>
                  <a:pt x="2120964" y="7303"/>
                </a:lnTo>
                <a:lnTo>
                  <a:pt x="2121789" y="0"/>
                </a:lnTo>
                <a:lnTo>
                  <a:pt x="2113788" y="0"/>
                </a:lnTo>
                <a:lnTo>
                  <a:pt x="2120710" y="7303"/>
                </a:lnTo>
                <a:lnTo>
                  <a:pt x="2120710" y="7303"/>
                </a:lnTo>
                <a:lnTo>
                  <a:pt x="2295335" y="191072"/>
                </a:lnTo>
                <a:lnTo>
                  <a:pt x="1957832" y="512318"/>
                </a:lnTo>
                <a:lnTo>
                  <a:pt x="2130997" y="694563"/>
                </a:lnTo>
                <a:lnTo>
                  <a:pt x="1347915" y="741871"/>
                </a:lnTo>
                <a:lnTo>
                  <a:pt x="1431227" y="0"/>
                </a:lnTo>
                <a:lnTo>
                  <a:pt x="806513" y="0"/>
                </a:lnTo>
                <a:lnTo>
                  <a:pt x="651891" y="9335"/>
                </a:lnTo>
                <a:lnTo>
                  <a:pt x="652907" y="0"/>
                </a:lnTo>
                <a:lnTo>
                  <a:pt x="642747" y="0"/>
                </a:lnTo>
                <a:lnTo>
                  <a:pt x="651637" y="9335"/>
                </a:lnTo>
                <a:lnTo>
                  <a:pt x="651637" y="9335"/>
                </a:lnTo>
                <a:lnTo>
                  <a:pt x="826326" y="193104"/>
                </a:lnTo>
                <a:lnTo>
                  <a:pt x="488760" y="514350"/>
                </a:lnTo>
                <a:lnTo>
                  <a:pt x="835216" y="879030"/>
                </a:lnTo>
                <a:lnTo>
                  <a:pt x="1173036" y="558038"/>
                </a:lnTo>
                <a:lnTo>
                  <a:pt x="1347661" y="742188"/>
                </a:lnTo>
                <a:lnTo>
                  <a:pt x="1347661" y="742188"/>
                </a:lnTo>
                <a:lnTo>
                  <a:pt x="1522349" y="926338"/>
                </a:lnTo>
                <a:lnTo>
                  <a:pt x="1184529" y="1247267"/>
                </a:lnTo>
                <a:lnTo>
                  <a:pt x="1531049" y="1611948"/>
                </a:lnTo>
                <a:lnTo>
                  <a:pt x="1869377" y="1290574"/>
                </a:lnTo>
                <a:lnTo>
                  <a:pt x="2044002" y="1474407"/>
                </a:lnTo>
                <a:lnTo>
                  <a:pt x="2044002" y="1474407"/>
                </a:lnTo>
                <a:lnTo>
                  <a:pt x="2218690" y="1658557"/>
                </a:lnTo>
                <a:lnTo>
                  <a:pt x="1880870" y="1979486"/>
                </a:lnTo>
                <a:lnTo>
                  <a:pt x="2227390" y="2344166"/>
                </a:lnTo>
                <a:lnTo>
                  <a:pt x="2565210" y="2023237"/>
                </a:lnTo>
                <a:lnTo>
                  <a:pt x="2739835" y="2207006"/>
                </a:lnTo>
                <a:lnTo>
                  <a:pt x="2739835" y="2207006"/>
                </a:lnTo>
                <a:lnTo>
                  <a:pt x="2914523" y="2390839"/>
                </a:lnTo>
                <a:lnTo>
                  <a:pt x="2576703" y="2711768"/>
                </a:lnTo>
                <a:lnTo>
                  <a:pt x="2923477" y="3076575"/>
                </a:lnTo>
                <a:lnTo>
                  <a:pt x="3261106" y="2755900"/>
                </a:lnTo>
                <a:lnTo>
                  <a:pt x="3435731" y="2939669"/>
                </a:lnTo>
                <a:lnTo>
                  <a:pt x="3435731" y="2939669"/>
                </a:lnTo>
                <a:lnTo>
                  <a:pt x="3610420" y="3123438"/>
                </a:lnTo>
                <a:lnTo>
                  <a:pt x="3272727" y="3444431"/>
                </a:lnTo>
                <a:lnTo>
                  <a:pt x="3619246" y="3809111"/>
                </a:lnTo>
                <a:lnTo>
                  <a:pt x="3957066" y="3488119"/>
                </a:lnTo>
                <a:lnTo>
                  <a:pt x="4131691" y="3672269"/>
                </a:lnTo>
                <a:lnTo>
                  <a:pt x="4131691" y="3672269"/>
                </a:lnTo>
                <a:lnTo>
                  <a:pt x="4306380" y="3856419"/>
                </a:lnTo>
                <a:lnTo>
                  <a:pt x="3968560" y="4177347"/>
                </a:lnTo>
                <a:lnTo>
                  <a:pt x="4315079" y="4542028"/>
                </a:lnTo>
                <a:lnTo>
                  <a:pt x="4652899" y="4221099"/>
                </a:lnTo>
                <a:lnTo>
                  <a:pt x="4827524" y="4405249"/>
                </a:lnTo>
                <a:lnTo>
                  <a:pt x="4827524" y="4405249"/>
                </a:lnTo>
                <a:lnTo>
                  <a:pt x="5002213" y="4589399"/>
                </a:lnTo>
                <a:lnTo>
                  <a:pt x="4664393" y="4910328"/>
                </a:lnTo>
                <a:lnTo>
                  <a:pt x="5010912" y="5275009"/>
                </a:lnTo>
                <a:lnTo>
                  <a:pt x="5349177" y="4953000"/>
                </a:lnTo>
                <a:lnTo>
                  <a:pt x="5523802" y="5137150"/>
                </a:lnTo>
                <a:lnTo>
                  <a:pt x="5523802" y="5137150"/>
                </a:lnTo>
                <a:lnTo>
                  <a:pt x="5698427" y="5321300"/>
                </a:lnTo>
                <a:lnTo>
                  <a:pt x="5360607" y="5642293"/>
                </a:lnTo>
                <a:lnTo>
                  <a:pt x="5707126" y="6006973"/>
                </a:lnTo>
                <a:lnTo>
                  <a:pt x="6044883" y="5685981"/>
                </a:lnTo>
                <a:lnTo>
                  <a:pt x="6219571" y="5870131"/>
                </a:lnTo>
                <a:lnTo>
                  <a:pt x="6219571" y="5870131"/>
                </a:lnTo>
                <a:lnTo>
                  <a:pt x="6394259" y="6053963"/>
                </a:lnTo>
                <a:lnTo>
                  <a:pt x="6056440" y="6374892"/>
                </a:lnTo>
                <a:lnTo>
                  <a:pt x="6402959" y="6739573"/>
                </a:lnTo>
                <a:lnTo>
                  <a:pt x="6740716" y="6418644"/>
                </a:lnTo>
                <a:lnTo>
                  <a:pt x="6915404" y="6602794"/>
                </a:lnTo>
                <a:lnTo>
                  <a:pt x="6915404" y="6602794"/>
                </a:lnTo>
                <a:lnTo>
                  <a:pt x="7090029" y="6786944"/>
                </a:lnTo>
                <a:lnTo>
                  <a:pt x="7014972" y="6858000"/>
                </a:lnTo>
                <a:lnTo>
                  <a:pt x="7665403" y="6858000"/>
                </a:lnTo>
                <a:lnTo>
                  <a:pt x="7699312" y="6554915"/>
                </a:lnTo>
                <a:lnTo>
                  <a:pt x="7872476" y="6737096"/>
                </a:lnTo>
                <a:lnTo>
                  <a:pt x="8210296" y="6416167"/>
                </a:lnTo>
                <a:lnTo>
                  <a:pt x="8384921" y="6600000"/>
                </a:lnTo>
                <a:lnTo>
                  <a:pt x="8384921" y="6600000"/>
                </a:lnTo>
                <a:lnTo>
                  <a:pt x="8559609" y="6783832"/>
                </a:lnTo>
                <a:lnTo>
                  <a:pt x="8481885" y="6858000"/>
                </a:lnTo>
                <a:lnTo>
                  <a:pt x="9134284" y="6858000"/>
                </a:lnTo>
                <a:lnTo>
                  <a:pt x="9168447" y="6553200"/>
                </a:lnTo>
                <a:lnTo>
                  <a:pt x="9341548" y="6735381"/>
                </a:lnTo>
                <a:lnTo>
                  <a:pt x="9679369" y="6414453"/>
                </a:lnTo>
                <a:lnTo>
                  <a:pt x="9853994" y="6598285"/>
                </a:lnTo>
                <a:lnTo>
                  <a:pt x="9853994" y="6598285"/>
                </a:lnTo>
                <a:lnTo>
                  <a:pt x="10028682" y="6782435"/>
                </a:lnTo>
                <a:lnTo>
                  <a:pt x="9948672" y="6858635"/>
                </a:lnTo>
                <a:lnTo>
                  <a:pt x="10602722" y="6858635"/>
                </a:lnTo>
                <a:lnTo>
                  <a:pt x="10637075" y="6551486"/>
                </a:lnTo>
                <a:lnTo>
                  <a:pt x="10810240" y="6733668"/>
                </a:lnTo>
                <a:lnTo>
                  <a:pt x="11147996" y="6412738"/>
                </a:lnTo>
                <a:lnTo>
                  <a:pt x="11322621" y="6596888"/>
                </a:lnTo>
                <a:lnTo>
                  <a:pt x="11322621" y="6596888"/>
                </a:lnTo>
                <a:lnTo>
                  <a:pt x="11497246" y="6781038"/>
                </a:lnTo>
                <a:lnTo>
                  <a:pt x="11415776" y="6858000"/>
                </a:lnTo>
                <a:lnTo>
                  <a:pt x="11635676" y="6858000"/>
                </a:lnTo>
                <a:lnTo>
                  <a:pt x="11635676" y="6577013"/>
                </a:lnTo>
                <a:lnTo>
                  <a:pt x="11323320" y="6596063"/>
                </a:lnTo>
                <a:lnTo>
                  <a:pt x="11410569" y="5816600"/>
                </a:lnTo>
                <a:lnTo>
                  <a:pt x="11583733" y="5998845"/>
                </a:lnTo>
                <a:lnTo>
                  <a:pt x="11635676" y="5949442"/>
                </a:lnTo>
                <a:lnTo>
                  <a:pt x="11635676" y="5114608"/>
                </a:lnTo>
                <a:lnTo>
                  <a:pt x="11400345" y="5128832"/>
                </a:lnTo>
                <a:lnTo>
                  <a:pt x="11487595" y="4349179"/>
                </a:lnTo>
                <a:lnTo>
                  <a:pt x="11635676" y="4505008"/>
                </a:lnTo>
                <a:lnTo>
                  <a:pt x="11635676" y="3861372"/>
                </a:lnTo>
                <a:lnTo>
                  <a:pt x="11314240" y="4166743"/>
                </a:lnTo>
                <a:lnTo>
                  <a:pt x="11487404" y="4348988"/>
                </a:lnTo>
                <a:lnTo>
                  <a:pt x="10704322" y="4396296"/>
                </a:lnTo>
                <a:lnTo>
                  <a:pt x="10791634" y="3616706"/>
                </a:lnTo>
                <a:lnTo>
                  <a:pt x="10964735" y="3798951"/>
                </a:lnTo>
                <a:lnTo>
                  <a:pt x="11302556" y="3477959"/>
                </a:lnTo>
                <a:lnTo>
                  <a:pt x="11477181" y="3661791"/>
                </a:lnTo>
                <a:lnTo>
                  <a:pt x="11477181" y="3661791"/>
                </a:lnTo>
                <a:lnTo>
                  <a:pt x="11635676" y="3828606"/>
                </a:lnTo>
                <a:lnTo>
                  <a:pt x="11635676" y="3652203"/>
                </a:lnTo>
                <a:lnTo>
                  <a:pt x="11477434" y="3661791"/>
                </a:lnTo>
                <a:lnTo>
                  <a:pt x="11564683" y="2882138"/>
                </a:lnTo>
                <a:lnTo>
                  <a:pt x="11635676" y="2956878"/>
                </a:lnTo>
                <a:lnTo>
                  <a:pt x="11635676" y="2467483"/>
                </a:lnTo>
                <a:lnTo>
                  <a:pt x="11391329" y="2699703"/>
                </a:lnTo>
                <a:lnTo>
                  <a:pt x="11564493" y="2881948"/>
                </a:lnTo>
                <a:lnTo>
                  <a:pt x="10781411" y="2929255"/>
                </a:lnTo>
                <a:lnTo>
                  <a:pt x="10868660" y="2149602"/>
                </a:lnTo>
                <a:lnTo>
                  <a:pt x="11041824" y="2331847"/>
                </a:lnTo>
                <a:lnTo>
                  <a:pt x="11379581" y="2010918"/>
                </a:lnTo>
                <a:lnTo>
                  <a:pt x="11554206" y="2194687"/>
                </a:lnTo>
                <a:lnTo>
                  <a:pt x="11554206" y="2194687"/>
                </a:lnTo>
                <a:lnTo>
                  <a:pt x="11635676" y="2280412"/>
                </a:lnTo>
                <a:lnTo>
                  <a:pt x="11635676" y="2189798"/>
                </a:lnTo>
                <a:lnTo>
                  <a:pt x="11554460" y="2194687"/>
                </a:lnTo>
                <a:lnTo>
                  <a:pt x="11635676" y="1469009"/>
                </a:lnTo>
                <a:lnTo>
                  <a:pt x="11635676" y="1415225"/>
                </a:lnTo>
                <a:lnTo>
                  <a:pt x="10858436" y="1462215"/>
                </a:lnTo>
                <a:lnTo>
                  <a:pt x="10945685" y="682562"/>
                </a:lnTo>
                <a:lnTo>
                  <a:pt x="11118850" y="864807"/>
                </a:lnTo>
                <a:lnTo>
                  <a:pt x="11456607" y="543814"/>
                </a:lnTo>
                <a:lnTo>
                  <a:pt x="11631295" y="727964"/>
                </a:lnTo>
                <a:lnTo>
                  <a:pt x="11631295" y="727964"/>
                </a:lnTo>
                <a:lnTo>
                  <a:pt x="11635486" y="732409"/>
                </a:lnTo>
                <a:lnTo>
                  <a:pt x="11635486" y="727520"/>
                </a:lnTo>
                <a:lnTo>
                  <a:pt x="11631295" y="727520"/>
                </a:lnTo>
                <a:lnTo>
                  <a:pt x="11635486" y="690245"/>
                </a:lnTo>
                <a:close/>
                <a:moveTo>
                  <a:pt x="9476676" y="684594"/>
                </a:moveTo>
                <a:lnTo>
                  <a:pt x="9649841" y="866838"/>
                </a:lnTo>
                <a:lnTo>
                  <a:pt x="9987534" y="546100"/>
                </a:lnTo>
                <a:lnTo>
                  <a:pt x="10162159" y="730250"/>
                </a:lnTo>
                <a:lnTo>
                  <a:pt x="10162159" y="730250"/>
                </a:lnTo>
                <a:lnTo>
                  <a:pt x="10336784" y="914083"/>
                </a:lnTo>
                <a:lnTo>
                  <a:pt x="9999028" y="1235012"/>
                </a:lnTo>
                <a:lnTo>
                  <a:pt x="10172192" y="1417257"/>
                </a:lnTo>
                <a:lnTo>
                  <a:pt x="9389110" y="1464628"/>
                </a:lnTo>
                <a:close/>
                <a:moveTo>
                  <a:pt x="10095420" y="2883980"/>
                </a:moveTo>
                <a:lnTo>
                  <a:pt x="9312402" y="2931287"/>
                </a:lnTo>
                <a:lnTo>
                  <a:pt x="9399651" y="2151634"/>
                </a:lnTo>
                <a:lnTo>
                  <a:pt x="9572752" y="2333879"/>
                </a:lnTo>
                <a:lnTo>
                  <a:pt x="9910572" y="2012950"/>
                </a:lnTo>
                <a:lnTo>
                  <a:pt x="10085197" y="2196719"/>
                </a:lnTo>
                <a:lnTo>
                  <a:pt x="10085197" y="2196719"/>
                </a:lnTo>
                <a:lnTo>
                  <a:pt x="10259885" y="2380552"/>
                </a:lnTo>
                <a:lnTo>
                  <a:pt x="9922066" y="2701481"/>
                </a:lnTo>
                <a:close/>
                <a:moveTo>
                  <a:pt x="10018395" y="4350830"/>
                </a:moveTo>
                <a:lnTo>
                  <a:pt x="9235376" y="4398328"/>
                </a:lnTo>
                <a:lnTo>
                  <a:pt x="9322625" y="3618738"/>
                </a:lnTo>
                <a:lnTo>
                  <a:pt x="9495790" y="3800983"/>
                </a:lnTo>
                <a:lnTo>
                  <a:pt x="9833420" y="3479800"/>
                </a:lnTo>
                <a:lnTo>
                  <a:pt x="10008108" y="3663950"/>
                </a:lnTo>
                <a:lnTo>
                  <a:pt x="10008108" y="3663950"/>
                </a:lnTo>
                <a:lnTo>
                  <a:pt x="10182796" y="3848100"/>
                </a:lnTo>
                <a:lnTo>
                  <a:pt x="9844976" y="4168775"/>
                </a:lnTo>
                <a:close/>
                <a:moveTo>
                  <a:pt x="9245283" y="5085588"/>
                </a:moveTo>
                <a:lnTo>
                  <a:pt x="8462200" y="5132896"/>
                </a:lnTo>
                <a:lnTo>
                  <a:pt x="8549576" y="4353243"/>
                </a:lnTo>
                <a:lnTo>
                  <a:pt x="8722741" y="4535488"/>
                </a:lnTo>
                <a:lnTo>
                  <a:pt x="9060497" y="4214559"/>
                </a:lnTo>
                <a:lnTo>
                  <a:pt x="9235376" y="4398391"/>
                </a:lnTo>
                <a:lnTo>
                  <a:pt x="9235376" y="4398391"/>
                </a:lnTo>
                <a:lnTo>
                  <a:pt x="9410001" y="4582224"/>
                </a:lnTo>
                <a:lnTo>
                  <a:pt x="9072245" y="4903153"/>
                </a:lnTo>
                <a:close/>
                <a:moveTo>
                  <a:pt x="7776210" y="5087620"/>
                </a:moveTo>
                <a:lnTo>
                  <a:pt x="6993128" y="5134928"/>
                </a:lnTo>
                <a:lnTo>
                  <a:pt x="7080377" y="4355275"/>
                </a:lnTo>
                <a:lnTo>
                  <a:pt x="7253542" y="4537520"/>
                </a:lnTo>
                <a:lnTo>
                  <a:pt x="7591298" y="4216400"/>
                </a:lnTo>
                <a:lnTo>
                  <a:pt x="7765923" y="4400550"/>
                </a:lnTo>
                <a:lnTo>
                  <a:pt x="7765923" y="4400550"/>
                </a:lnTo>
                <a:lnTo>
                  <a:pt x="7940548" y="4584700"/>
                </a:lnTo>
                <a:lnTo>
                  <a:pt x="7602792" y="4905629"/>
                </a:lnTo>
                <a:close/>
                <a:moveTo>
                  <a:pt x="5688140" y="2890076"/>
                </a:moveTo>
                <a:lnTo>
                  <a:pt x="4905058" y="2937383"/>
                </a:lnTo>
                <a:lnTo>
                  <a:pt x="4992307" y="2157730"/>
                </a:lnTo>
                <a:lnTo>
                  <a:pt x="5165471" y="2339975"/>
                </a:lnTo>
                <a:lnTo>
                  <a:pt x="5503228" y="2019300"/>
                </a:lnTo>
                <a:lnTo>
                  <a:pt x="5677916" y="2203069"/>
                </a:lnTo>
                <a:lnTo>
                  <a:pt x="5677916" y="2203069"/>
                </a:lnTo>
                <a:lnTo>
                  <a:pt x="5852541" y="2386902"/>
                </a:lnTo>
                <a:lnTo>
                  <a:pt x="5514785" y="2707831"/>
                </a:lnTo>
                <a:close/>
                <a:moveTo>
                  <a:pt x="5688140" y="2890076"/>
                </a:moveTo>
                <a:lnTo>
                  <a:pt x="5861304" y="3072321"/>
                </a:lnTo>
                <a:lnTo>
                  <a:pt x="6199061" y="2751392"/>
                </a:lnTo>
                <a:lnTo>
                  <a:pt x="6373686" y="2935161"/>
                </a:lnTo>
                <a:lnTo>
                  <a:pt x="6373686" y="2935161"/>
                </a:lnTo>
                <a:lnTo>
                  <a:pt x="6548311" y="3118930"/>
                </a:lnTo>
                <a:lnTo>
                  <a:pt x="6210554" y="3439922"/>
                </a:lnTo>
                <a:lnTo>
                  <a:pt x="6384227" y="3622548"/>
                </a:lnTo>
                <a:lnTo>
                  <a:pt x="5601145" y="3669919"/>
                </a:lnTo>
                <a:close/>
                <a:moveTo>
                  <a:pt x="9322118" y="3618294"/>
                </a:moveTo>
                <a:lnTo>
                  <a:pt x="8539035" y="3665665"/>
                </a:lnTo>
                <a:lnTo>
                  <a:pt x="8626284" y="2886012"/>
                </a:lnTo>
                <a:lnTo>
                  <a:pt x="8799449" y="3068257"/>
                </a:lnTo>
                <a:lnTo>
                  <a:pt x="9137206" y="2747328"/>
                </a:lnTo>
                <a:lnTo>
                  <a:pt x="9311894" y="2931097"/>
                </a:lnTo>
                <a:lnTo>
                  <a:pt x="9311894" y="2931097"/>
                </a:lnTo>
                <a:lnTo>
                  <a:pt x="9486583" y="3114866"/>
                </a:lnTo>
                <a:lnTo>
                  <a:pt x="9148762" y="3435858"/>
                </a:lnTo>
                <a:close/>
                <a:moveTo>
                  <a:pt x="8452930" y="2703894"/>
                </a:moveTo>
                <a:lnTo>
                  <a:pt x="8626094" y="2886139"/>
                </a:lnTo>
                <a:lnTo>
                  <a:pt x="7843012" y="2933446"/>
                </a:lnTo>
                <a:lnTo>
                  <a:pt x="7930261" y="2153793"/>
                </a:lnTo>
                <a:lnTo>
                  <a:pt x="8103426" y="2336038"/>
                </a:lnTo>
                <a:lnTo>
                  <a:pt x="8441245" y="2015109"/>
                </a:lnTo>
                <a:lnTo>
                  <a:pt x="8615870" y="2198878"/>
                </a:lnTo>
                <a:lnTo>
                  <a:pt x="8615870" y="2198878"/>
                </a:lnTo>
                <a:lnTo>
                  <a:pt x="8790876" y="2382838"/>
                </a:lnTo>
                <a:close/>
                <a:moveTo>
                  <a:pt x="8017637" y="3117469"/>
                </a:moveTo>
                <a:lnTo>
                  <a:pt x="7679881" y="3438462"/>
                </a:lnTo>
                <a:lnTo>
                  <a:pt x="7853046" y="3620643"/>
                </a:lnTo>
                <a:lnTo>
                  <a:pt x="7070027" y="3667887"/>
                </a:lnTo>
                <a:lnTo>
                  <a:pt x="7157276" y="2888234"/>
                </a:lnTo>
                <a:lnTo>
                  <a:pt x="7330440" y="3070479"/>
                </a:lnTo>
                <a:lnTo>
                  <a:pt x="7668324" y="2749550"/>
                </a:lnTo>
                <a:lnTo>
                  <a:pt x="7843012" y="2933319"/>
                </a:lnTo>
                <a:lnTo>
                  <a:pt x="7843012" y="2933319"/>
                </a:lnTo>
                <a:close/>
                <a:moveTo>
                  <a:pt x="6983858" y="2705926"/>
                </a:moveTo>
                <a:lnTo>
                  <a:pt x="7157021" y="2888171"/>
                </a:lnTo>
                <a:lnTo>
                  <a:pt x="6373940" y="2935478"/>
                </a:lnTo>
                <a:lnTo>
                  <a:pt x="6461189" y="2155825"/>
                </a:lnTo>
                <a:lnTo>
                  <a:pt x="6634353" y="2338070"/>
                </a:lnTo>
                <a:lnTo>
                  <a:pt x="6972109" y="2017141"/>
                </a:lnTo>
                <a:lnTo>
                  <a:pt x="7146798" y="2200910"/>
                </a:lnTo>
                <a:lnTo>
                  <a:pt x="7146798" y="2200910"/>
                </a:lnTo>
                <a:lnTo>
                  <a:pt x="7321423" y="2384743"/>
                </a:lnTo>
                <a:close/>
                <a:moveTo>
                  <a:pt x="6384227" y="3622802"/>
                </a:moveTo>
                <a:lnTo>
                  <a:pt x="6557391" y="3805047"/>
                </a:lnTo>
                <a:lnTo>
                  <a:pt x="6895147" y="3484055"/>
                </a:lnTo>
                <a:lnTo>
                  <a:pt x="7069772" y="3668205"/>
                </a:lnTo>
                <a:lnTo>
                  <a:pt x="7069772" y="3668205"/>
                </a:lnTo>
                <a:lnTo>
                  <a:pt x="7244397" y="3852355"/>
                </a:lnTo>
                <a:lnTo>
                  <a:pt x="6906641" y="4173284"/>
                </a:lnTo>
                <a:lnTo>
                  <a:pt x="7079806" y="4355529"/>
                </a:lnTo>
                <a:lnTo>
                  <a:pt x="6296724" y="4402836"/>
                </a:lnTo>
                <a:close/>
                <a:moveTo>
                  <a:pt x="7766177" y="4400550"/>
                </a:moveTo>
                <a:lnTo>
                  <a:pt x="7853426" y="3620961"/>
                </a:lnTo>
                <a:lnTo>
                  <a:pt x="8026591" y="3803206"/>
                </a:lnTo>
                <a:lnTo>
                  <a:pt x="8364347" y="3482213"/>
                </a:lnTo>
                <a:lnTo>
                  <a:pt x="8539035" y="3666046"/>
                </a:lnTo>
                <a:lnTo>
                  <a:pt x="8539035" y="3666046"/>
                </a:lnTo>
                <a:lnTo>
                  <a:pt x="8713660" y="3849878"/>
                </a:lnTo>
                <a:lnTo>
                  <a:pt x="8375904" y="4170807"/>
                </a:lnTo>
                <a:lnTo>
                  <a:pt x="8549069" y="4353052"/>
                </a:lnTo>
                <a:close/>
                <a:moveTo>
                  <a:pt x="9214485" y="1280605"/>
                </a:moveTo>
                <a:lnTo>
                  <a:pt x="9389110" y="1464755"/>
                </a:lnTo>
                <a:lnTo>
                  <a:pt x="9389110" y="1464755"/>
                </a:lnTo>
                <a:lnTo>
                  <a:pt x="9563798" y="1648587"/>
                </a:lnTo>
                <a:lnTo>
                  <a:pt x="9226042" y="1969516"/>
                </a:lnTo>
                <a:lnTo>
                  <a:pt x="9399143" y="2151761"/>
                </a:lnTo>
                <a:lnTo>
                  <a:pt x="8616124" y="2199069"/>
                </a:lnTo>
                <a:lnTo>
                  <a:pt x="8703373" y="1419479"/>
                </a:lnTo>
                <a:lnTo>
                  <a:pt x="8876474" y="1601661"/>
                </a:lnTo>
                <a:close/>
                <a:moveTo>
                  <a:pt x="8007541" y="686816"/>
                </a:moveTo>
                <a:lnTo>
                  <a:pt x="8180642" y="869061"/>
                </a:lnTo>
                <a:lnTo>
                  <a:pt x="8518461" y="548069"/>
                </a:lnTo>
                <a:lnTo>
                  <a:pt x="8693086" y="732219"/>
                </a:lnTo>
                <a:lnTo>
                  <a:pt x="8693086" y="732219"/>
                </a:lnTo>
                <a:lnTo>
                  <a:pt x="8867775" y="916369"/>
                </a:lnTo>
                <a:lnTo>
                  <a:pt x="8530526" y="1236663"/>
                </a:lnTo>
                <a:lnTo>
                  <a:pt x="8703628" y="1418908"/>
                </a:lnTo>
                <a:lnTo>
                  <a:pt x="7920609" y="1466279"/>
                </a:lnTo>
                <a:close/>
                <a:moveTo>
                  <a:pt x="7745413" y="1282700"/>
                </a:moveTo>
                <a:lnTo>
                  <a:pt x="7920038" y="1466533"/>
                </a:lnTo>
                <a:lnTo>
                  <a:pt x="7920038" y="1466533"/>
                </a:lnTo>
                <a:lnTo>
                  <a:pt x="8094726" y="1650365"/>
                </a:lnTo>
                <a:lnTo>
                  <a:pt x="7756907" y="1971294"/>
                </a:lnTo>
                <a:lnTo>
                  <a:pt x="7930070" y="2153539"/>
                </a:lnTo>
                <a:lnTo>
                  <a:pt x="7146989" y="2200847"/>
                </a:lnTo>
                <a:lnTo>
                  <a:pt x="7234238" y="1421257"/>
                </a:lnTo>
                <a:lnTo>
                  <a:pt x="7407402" y="1603439"/>
                </a:lnTo>
                <a:close/>
                <a:moveTo>
                  <a:pt x="6538405" y="688912"/>
                </a:moveTo>
                <a:lnTo>
                  <a:pt x="6711570" y="871157"/>
                </a:lnTo>
                <a:lnTo>
                  <a:pt x="7049389" y="550164"/>
                </a:lnTo>
                <a:lnTo>
                  <a:pt x="7224014" y="734314"/>
                </a:lnTo>
                <a:lnTo>
                  <a:pt x="7224014" y="734314"/>
                </a:lnTo>
                <a:lnTo>
                  <a:pt x="7398703" y="918464"/>
                </a:lnTo>
                <a:lnTo>
                  <a:pt x="7060883" y="1239393"/>
                </a:lnTo>
                <a:lnTo>
                  <a:pt x="7234047" y="1421638"/>
                </a:lnTo>
                <a:lnTo>
                  <a:pt x="6450965" y="1469009"/>
                </a:lnTo>
                <a:close/>
                <a:moveTo>
                  <a:pt x="6276277" y="1284478"/>
                </a:moveTo>
                <a:lnTo>
                  <a:pt x="6450965" y="1468311"/>
                </a:lnTo>
                <a:lnTo>
                  <a:pt x="6450965" y="1468311"/>
                </a:lnTo>
                <a:lnTo>
                  <a:pt x="6625590" y="1652143"/>
                </a:lnTo>
                <a:lnTo>
                  <a:pt x="6287833" y="1973072"/>
                </a:lnTo>
                <a:lnTo>
                  <a:pt x="6460998" y="2155317"/>
                </a:lnTo>
                <a:lnTo>
                  <a:pt x="5678107" y="2202815"/>
                </a:lnTo>
                <a:lnTo>
                  <a:pt x="5765356" y="1423226"/>
                </a:lnTo>
                <a:lnTo>
                  <a:pt x="5938520" y="1605407"/>
                </a:lnTo>
                <a:close/>
                <a:moveTo>
                  <a:pt x="5069332" y="690690"/>
                </a:moveTo>
                <a:lnTo>
                  <a:pt x="5242497" y="872935"/>
                </a:lnTo>
                <a:lnTo>
                  <a:pt x="5580253" y="551942"/>
                </a:lnTo>
                <a:lnTo>
                  <a:pt x="5754942" y="736092"/>
                </a:lnTo>
                <a:lnTo>
                  <a:pt x="5754942" y="736092"/>
                </a:lnTo>
                <a:lnTo>
                  <a:pt x="5929567" y="919925"/>
                </a:lnTo>
                <a:lnTo>
                  <a:pt x="5591810" y="1240854"/>
                </a:lnTo>
                <a:lnTo>
                  <a:pt x="5764975" y="1423099"/>
                </a:lnTo>
                <a:lnTo>
                  <a:pt x="4981893" y="1470470"/>
                </a:lnTo>
                <a:close/>
                <a:moveTo>
                  <a:pt x="4807204" y="1286510"/>
                </a:moveTo>
                <a:lnTo>
                  <a:pt x="4981893" y="1470660"/>
                </a:lnTo>
                <a:lnTo>
                  <a:pt x="4981893" y="1470660"/>
                </a:lnTo>
                <a:lnTo>
                  <a:pt x="5156518" y="1654492"/>
                </a:lnTo>
                <a:lnTo>
                  <a:pt x="4818952" y="1975295"/>
                </a:lnTo>
                <a:lnTo>
                  <a:pt x="4992116" y="2157540"/>
                </a:lnTo>
                <a:lnTo>
                  <a:pt x="4209034" y="2204847"/>
                </a:lnTo>
                <a:lnTo>
                  <a:pt x="4296283" y="1425258"/>
                </a:lnTo>
                <a:lnTo>
                  <a:pt x="4469448" y="1607439"/>
                </a:lnTo>
                <a:close/>
                <a:moveTo>
                  <a:pt x="3600260" y="692722"/>
                </a:moveTo>
                <a:lnTo>
                  <a:pt x="3773424" y="874966"/>
                </a:lnTo>
                <a:lnTo>
                  <a:pt x="4110927" y="553974"/>
                </a:lnTo>
                <a:lnTo>
                  <a:pt x="4285615" y="738124"/>
                </a:lnTo>
                <a:lnTo>
                  <a:pt x="4285615" y="738124"/>
                </a:lnTo>
                <a:lnTo>
                  <a:pt x="4460240" y="921957"/>
                </a:lnTo>
                <a:lnTo>
                  <a:pt x="4122484" y="1242886"/>
                </a:lnTo>
                <a:lnTo>
                  <a:pt x="4295648" y="1425131"/>
                </a:lnTo>
                <a:lnTo>
                  <a:pt x="3512566" y="1472502"/>
                </a:lnTo>
                <a:close/>
                <a:moveTo>
                  <a:pt x="2043938" y="1474407"/>
                </a:moveTo>
                <a:lnTo>
                  <a:pt x="2131187" y="694754"/>
                </a:lnTo>
                <a:lnTo>
                  <a:pt x="2304352" y="876999"/>
                </a:lnTo>
                <a:lnTo>
                  <a:pt x="2642108" y="556006"/>
                </a:lnTo>
                <a:lnTo>
                  <a:pt x="2816733" y="740156"/>
                </a:lnTo>
                <a:lnTo>
                  <a:pt x="2816733" y="740156"/>
                </a:lnTo>
                <a:lnTo>
                  <a:pt x="2991358" y="924306"/>
                </a:lnTo>
                <a:lnTo>
                  <a:pt x="2653856" y="1244600"/>
                </a:lnTo>
                <a:lnTo>
                  <a:pt x="2827020" y="1426845"/>
                </a:lnTo>
                <a:close/>
                <a:moveTo>
                  <a:pt x="2739961" y="2206879"/>
                </a:moveTo>
                <a:lnTo>
                  <a:pt x="2827211" y="1427290"/>
                </a:lnTo>
                <a:lnTo>
                  <a:pt x="3000375" y="1609471"/>
                </a:lnTo>
                <a:lnTo>
                  <a:pt x="3338132" y="1288542"/>
                </a:lnTo>
                <a:lnTo>
                  <a:pt x="3512757" y="1472692"/>
                </a:lnTo>
                <a:lnTo>
                  <a:pt x="3512757" y="1472692"/>
                </a:lnTo>
                <a:lnTo>
                  <a:pt x="3687382" y="1656842"/>
                </a:lnTo>
                <a:lnTo>
                  <a:pt x="3349625" y="1977771"/>
                </a:lnTo>
                <a:lnTo>
                  <a:pt x="3522726" y="2160016"/>
                </a:lnTo>
                <a:close/>
                <a:moveTo>
                  <a:pt x="3435985" y="2939415"/>
                </a:moveTo>
                <a:lnTo>
                  <a:pt x="3523234" y="2159762"/>
                </a:lnTo>
                <a:lnTo>
                  <a:pt x="3696398" y="2342007"/>
                </a:lnTo>
                <a:lnTo>
                  <a:pt x="4034155" y="2021078"/>
                </a:lnTo>
                <a:lnTo>
                  <a:pt x="4208780" y="2204847"/>
                </a:lnTo>
                <a:lnTo>
                  <a:pt x="4208780" y="2204847"/>
                </a:lnTo>
                <a:lnTo>
                  <a:pt x="4383977" y="2388934"/>
                </a:lnTo>
                <a:lnTo>
                  <a:pt x="4046220" y="2709863"/>
                </a:lnTo>
                <a:lnTo>
                  <a:pt x="4218877" y="2892108"/>
                </a:lnTo>
                <a:close/>
                <a:moveTo>
                  <a:pt x="4132009" y="3671951"/>
                </a:moveTo>
                <a:lnTo>
                  <a:pt x="4219258" y="2892298"/>
                </a:lnTo>
                <a:lnTo>
                  <a:pt x="4392359" y="3074543"/>
                </a:lnTo>
                <a:lnTo>
                  <a:pt x="4730179" y="2753614"/>
                </a:lnTo>
                <a:lnTo>
                  <a:pt x="4904677" y="2937383"/>
                </a:lnTo>
                <a:lnTo>
                  <a:pt x="4904677" y="2937383"/>
                </a:lnTo>
                <a:lnTo>
                  <a:pt x="5079365" y="3121152"/>
                </a:lnTo>
                <a:lnTo>
                  <a:pt x="4741609" y="3442145"/>
                </a:lnTo>
                <a:lnTo>
                  <a:pt x="4914710" y="3624326"/>
                </a:lnTo>
                <a:close/>
                <a:moveTo>
                  <a:pt x="4828032" y="4404424"/>
                </a:moveTo>
                <a:lnTo>
                  <a:pt x="4915281" y="3624834"/>
                </a:lnTo>
                <a:lnTo>
                  <a:pt x="5088382" y="3807079"/>
                </a:lnTo>
                <a:lnTo>
                  <a:pt x="5426202" y="3486150"/>
                </a:lnTo>
                <a:lnTo>
                  <a:pt x="5600827" y="3670300"/>
                </a:lnTo>
                <a:lnTo>
                  <a:pt x="5600827" y="3670300"/>
                </a:lnTo>
                <a:lnTo>
                  <a:pt x="5775516" y="3854133"/>
                </a:lnTo>
                <a:lnTo>
                  <a:pt x="5438077" y="4174871"/>
                </a:lnTo>
                <a:lnTo>
                  <a:pt x="5611178" y="4357116"/>
                </a:lnTo>
                <a:close/>
                <a:moveTo>
                  <a:pt x="5524056" y="5137150"/>
                </a:moveTo>
                <a:lnTo>
                  <a:pt x="5611305" y="4357497"/>
                </a:lnTo>
                <a:lnTo>
                  <a:pt x="5784406" y="4539742"/>
                </a:lnTo>
                <a:lnTo>
                  <a:pt x="6122226" y="4218813"/>
                </a:lnTo>
                <a:lnTo>
                  <a:pt x="6296851" y="4402646"/>
                </a:lnTo>
                <a:lnTo>
                  <a:pt x="6296851" y="4402646"/>
                </a:lnTo>
                <a:lnTo>
                  <a:pt x="6471539" y="4586478"/>
                </a:lnTo>
                <a:lnTo>
                  <a:pt x="6133720" y="4907407"/>
                </a:lnTo>
                <a:lnTo>
                  <a:pt x="6306883" y="5089652"/>
                </a:lnTo>
                <a:close/>
                <a:moveTo>
                  <a:pt x="6220016" y="5869686"/>
                </a:moveTo>
                <a:lnTo>
                  <a:pt x="6307328" y="5090033"/>
                </a:lnTo>
                <a:lnTo>
                  <a:pt x="6480429" y="5272278"/>
                </a:lnTo>
                <a:lnTo>
                  <a:pt x="6818249" y="4951349"/>
                </a:lnTo>
                <a:lnTo>
                  <a:pt x="6992874" y="5135118"/>
                </a:lnTo>
                <a:lnTo>
                  <a:pt x="6992874" y="5135118"/>
                </a:lnTo>
                <a:lnTo>
                  <a:pt x="7167563" y="5318887"/>
                </a:lnTo>
                <a:lnTo>
                  <a:pt x="6829743" y="5639880"/>
                </a:lnTo>
                <a:lnTo>
                  <a:pt x="7002908" y="5822061"/>
                </a:lnTo>
                <a:close/>
                <a:moveTo>
                  <a:pt x="7525957" y="6372606"/>
                </a:moveTo>
                <a:lnTo>
                  <a:pt x="7699121" y="6554851"/>
                </a:lnTo>
                <a:lnTo>
                  <a:pt x="6916039" y="6602159"/>
                </a:lnTo>
                <a:lnTo>
                  <a:pt x="7003288" y="5822569"/>
                </a:lnTo>
                <a:lnTo>
                  <a:pt x="7176453" y="6004814"/>
                </a:lnTo>
                <a:lnTo>
                  <a:pt x="7514272" y="5683822"/>
                </a:lnTo>
                <a:lnTo>
                  <a:pt x="7688897" y="5867972"/>
                </a:lnTo>
                <a:lnTo>
                  <a:pt x="7688897" y="5867972"/>
                </a:lnTo>
                <a:lnTo>
                  <a:pt x="7863777" y="6051550"/>
                </a:lnTo>
                <a:close/>
                <a:moveTo>
                  <a:pt x="7689152" y="5867400"/>
                </a:moveTo>
                <a:lnTo>
                  <a:pt x="7776401" y="5087747"/>
                </a:lnTo>
                <a:lnTo>
                  <a:pt x="7949565" y="5269992"/>
                </a:lnTo>
                <a:lnTo>
                  <a:pt x="8287321" y="4949063"/>
                </a:lnTo>
                <a:lnTo>
                  <a:pt x="8461946" y="5132832"/>
                </a:lnTo>
                <a:lnTo>
                  <a:pt x="8461946" y="5132832"/>
                </a:lnTo>
                <a:lnTo>
                  <a:pt x="8636571" y="5316601"/>
                </a:lnTo>
                <a:lnTo>
                  <a:pt x="8298815" y="5637594"/>
                </a:lnTo>
                <a:lnTo>
                  <a:pt x="8471916" y="5819775"/>
                </a:lnTo>
                <a:close/>
                <a:moveTo>
                  <a:pt x="8995093" y="6370320"/>
                </a:moveTo>
                <a:lnTo>
                  <a:pt x="9168194" y="6552565"/>
                </a:lnTo>
                <a:lnTo>
                  <a:pt x="8385175" y="6599873"/>
                </a:lnTo>
                <a:lnTo>
                  <a:pt x="8472424" y="5820283"/>
                </a:lnTo>
                <a:lnTo>
                  <a:pt x="8645588" y="6002528"/>
                </a:lnTo>
                <a:lnTo>
                  <a:pt x="8983345" y="5681536"/>
                </a:lnTo>
                <a:lnTo>
                  <a:pt x="9157970" y="5865686"/>
                </a:lnTo>
                <a:lnTo>
                  <a:pt x="9157970" y="5865686"/>
                </a:lnTo>
                <a:lnTo>
                  <a:pt x="9332595" y="6049518"/>
                </a:lnTo>
                <a:close/>
                <a:moveTo>
                  <a:pt x="9158224" y="5865368"/>
                </a:moveTo>
                <a:lnTo>
                  <a:pt x="9245473" y="5085715"/>
                </a:lnTo>
                <a:lnTo>
                  <a:pt x="9418637" y="5267960"/>
                </a:lnTo>
                <a:lnTo>
                  <a:pt x="9756394" y="4947031"/>
                </a:lnTo>
                <a:lnTo>
                  <a:pt x="9931083" y="5130800"/>
                </a:lnTo>
                <a:lnTo>
                  <a:pt x="9931083" y="5130800"/>
                </a:lnTo>
                <a:lnTo>
                  <a:pt x="10105708" y="5314569"/>
                </a:lnTo>
                <a:lnTo>
                  <a:pt x="9767951" y="5635562"/>
                </a:lnTo>
                <a:lnTo>
                  <a:pt x="9941116" y="5817743"/>
                </a:lnTo>
                <a:close/>
                <a:moveTo>
                  <a:pt x="10464165" y="6368288"/>
                </a:moveTo>
                <a:lnTo>
                  <a:pt x="10637330" y="6550533"/>
                </a:lnTo>
                <a:lnTo>
                  <a:pt x="9854247" y="6597650"/>
                </a:lnTo>
                <a:lnTo>
                  <a:pt x="9941496" y="5818061"/>
                </a:lnTo>
                <a:lnTo>
                  <a:pt x="10114661" y="6000306"/>
                </a:lnTo>
                <a:lnTo>
                  <a:pt x="10452418" y="5679313"/>
                </a:lnTo>
                <a:lnTo>
                  <a:pt x="10627106" y="5863463"/>
                </a:lnTo>
                <a:lnTo>
                  <a:pt x="10627106" y="5863463"/>
                </a:lnTo>
                <a:lnTo>
                  <a:pt x="10801731" y="6047613"/>
                </a:lnTo>
                <a:close/>
                <a:moveTo>
                  <a:pt x="11225467" y="4945063"/>
                </a:moveTo>
                <a:lnTo>
                  <a:pt x="11400155" y="5128832"/>
                </a:lnTo>
                <a:lnTo>
                  <a:pt x="11400155" y="5128832"/>
                </a:lnTo>
                <a:lnTo>
                  <a:pt x="11574780" y="5312601"/>
                </a:lnTo>
                <a:lnTo>
                  <a:pt x="11237023" y="5633593"/>
                </a:lnTo>
                <a:lnTo>
                  <a:pt x="11410188" y="5815775"/>
                </a:lnTo>
                <a:lnTo>
                  <a:pt x="10627106" y="5863146"/>
                </a:lnTo>
                <a:lnTo>
                  <a:pt x="10714355" y="5083493"/>
                </a:lnTo>
                <a:lnTo>
                  <a:pt x="10887520" y="5265738"/>
                </a:lnTo>
                <a:close/>
                <a:moveTo>
                  <a:pt x="10878947" y="4580382"/>
                </a:moveTo>
                <a:lnTo>
                  <a:pt x="10541191" y="4901311"/>
                </a:lnTo>
                <a:lnTo>
                  <a:pt x="10714355" y="5083556"/>
                </a:lnTo>
                <a:lnTo>
                  <a:pt x="9931273" y="5130800"/>
                </a:lnTo>
                <a:lnTo>
                  <a:pt x="10018522" y="4351147"/>
                </a:lnTo>
                <a:lnTo>
                  <a:pt x="10191686" y="4533392"/>
                </a:lnTo>
                <a:lnTo>
                  <a:pt x="10529443" y="4212463"/>
                </a:lnTo>
                <a:lnTo>
                  <a:pt x="10704132" y="4396613"/>
                </a:lnTo>
                <a:lnTo>
                  <a:pt x="10704132" y="4396613"/>
                </a:lnTo>
                <a:close/>
                <a:moveTo>
                  <a:pt x="10956036" y="3113532"/>
                </a:moveTo>
                <a:lnTo>
                  <a:pt x="10618216" y="3434525"/>
                </a:lnTo>
                <a:lnTo>
                  <a:pt x="10791126" y="3616452"/>
                </a:lnTo>
                <a:lnTo>
                  <a:pt x="10008298" y="3663950"/>
                </a:lnTo>
                <a:lnTo>
                  <a:pt x="10095611" y="2884297"/>
                </a:lnTo>
                <a:lnTo>
                  <a:pt x="10268712" y="3066542"/>
                </a:lnTo>
                <a:lnTo>
                  <a:pt x="10606532" y="2745613"/>
                </a:lnTo>
                <a:lnTo>
                  <a:pt x="10781157" y="2929382"/>
                </a:lnTo>
                <a:lnTo>
                  <a:pt x="10781157" y="2929382"/>
                </a:lnTo>
                <a:close/>
                <a:moveTo>
                  <a:pt x="11033061" y="1646682"/>
                </a:moveTo>
                <a:lnTo>
                  <a:pt x="10695305" y="1967611"/>
                </a:lnTo>
                <a:lnTo>
                  <a:pt x="10868470" y="2149856"/>
                </a:lnTo>
                <a:lnTo>
                  <a:pt x="10085387" y="2197164"/>
                </a:lnTo>
                <a:lnTo>
                  <a:pt x="10172636" y="1417574"/>
                </a:lnTo>
                <a:lnTo>
                  <a:pt x="10345801" y="1599756"/>
                </a:lnTo>
                <a:lnTo>
                  <a:pt x="10683558" y="1278827"/>
                </a:lnTo>
                <a:lnTo>
                  <a:pt x="10858183" y="1462977"/>
                </a:lnTo>
                <a:lnTo>
                  <a:pt x="10858183" y="1462977"/>
                </a:lnTo>
                <a:close/>
                <a:moveTo>
                  <a:pt x="11635676" y="1409192"/>
                </a:moveTo>
                <a:lnTo>
                  <a:pt x="11635676" y="1073658"/>
                </a:lnTo>
                <a:lnTo>
                  <a:pt x="11468354" y="1232408"/>
                </a:lnTo>
                <a:close/>
                <a:moveTo>
                  <a:pt x="139192" y="146495"/>
                </a:moveTo>
                <a:lnTo>
                  <a:pt x="293370" y="0"/>
                </a:lnTo>
                <a:lnTo>
                  <a:pt x="0" y="0"/>
                </a:lnTo>
                <a:close/>
                <a:moveTo>
                  <a:pt x="3227261" y="0"/>
                </a:moveTo>
                <a:lnTo>
                  <a:pt x="2942082" y="0"/>
                </a:lnTo>
                <a:lnTo>
                  <a:pt x="3077401" y="142431"/>
                </a:lnTo>
                <a:close/>
              </a:path>
            </a:pathLst>
          </a:custGeom>
          <a:gradFill>
            <a:gsLst>
              <a:gs pos="0">
                <a:schemeClr val="lt1"/>
              </a:gs>
              <a:gs pos="58000">
                <a:srgbClr val="FFFFFF">
                  <a:alpha val="0"/>
                </a:srgbClr>
              </a:gs>
              <a:gs pos="100000">
                <a:srgbClr val="FFFFFF">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18;p4"/>
          <p:cNvSpPr txBox="1">
            <a:spLocks noGrp="1"/>
          </p:cNvSpPr>
          <p:nvPr>
            <p:ph type="body" idx="1"/>
          </p:nvPr>
        </p:nvSpPr>
        <p:spPr>
          <a:xfrm>
            <a:off x="1081800" y="1066000"/>
            <a:ext cx="5700000" cy="2984700"/>
          </a:xfrm>
          <a:prstGeom prst="rect">
            <a:avLst/>
          </a:prstGeom>
        </p:spPr>
        <p:txBody>
          <a:bodyPr spcFirstLastPara="1" wrap="square" lIns="0" tIns="0" rIns="0" bIns="0" anchor="t" anchorCtr="0">
            <a:noAutofit/>
          </a:bodyPr>
          <a:lstStyle>
            <a:lvl1pPr marL="457200" lvl="0" indent="-431800" rtl="0">
              <a:spcBef>
                <a:spcPts val="0"/>
              </a:spcBef>
              <a:spcAft>
                <a:spcPts val="0"/>
              </a:spcAft>
              <a:buClr>
                <a:schemeClr val="dk1"/>
              </a:buClr>
              <a:buSzPts val="3200"/>
              <a:buFont typeface="Oxygen"/>
              <a:buChar char="⇨"/>
              <a:defRPr sz="3200" b="1" i="1">
                <a:latin typeface="Oxygen"/>
                <a:ea typeface="Oxygen"/>
                <a:cs typeface="Oxygen"/>
                <a:sym typeface="Oxygen"/>
              </a:defRPr>
            </a:lvl1pPr>
            <a:lvl2pPr marL="914400" lvl="1" indent="-431800" rtl="0">
              <a:spcBef>
                <a:spcPts val="800"/>
              </a:spcBef>
              <a:spcAft>
                <a:spcPts val="0"/>
              </a:spcAft>
              <a:buClr>
                <a:schemeClr val="dk1"/>
              </a:buClr>
              <a:buSzPts val="3200"/>
              <a:buFont typeface="Oxygen"/>
              <a:buChar char="⇾"/>
              <a:defRPr sz="3200" b="1" i="1">
                <a:latin typeface="Oxygen"/>
                <a:ea typeface="Oxygen"/>
                <a:cs typeface="Oxygen"/>
                <a:sym typeface="Oxygen"/>
              </a:defRPr>
            </a:lvl2pPr>
            <a:lvl3pPr marL="1371600" lvl="2" indent="-431800" rtl="0">
              <a:spcBef>
                <a:spcPts val="800"/>
              </a:spcBef>
              <a:spcAft>
                <a:spcPts val="0"/>
              </a:spcAft>
              <a:buClr>
                <a:schemeClr val="dk1"/>
              </a:buClr>
              <a:buSzPts val="3200"/>
              <a:buFont typeface="Oxygen"/>
              <a:buChar char="￫"/>
              <a:defRPr sz="3200" b="1" i="1">
                <a:latin typeface="Oxygen"/>
                <a:ea typeface="Oxygen"/>
                <a:cs typeface="Oxygen"/>
                <a:sym typeface="Oxygen"/>
              </a:defRPr>
            </a:lvl3pPr>
            <a:lvl4pPr marL="1828800" lvl="3" indent="-431800" rtl="0">
              <a:spcBef>
                <a:spcPts val="800"/>
              </a:spcBef>
              <a:spcAft>
                <a:spcPts val="0"/>
              </a:spcAft>
              <a:buSzPts val="3200"/>
              <a:buFont typeface="Oxygen"/>
              <a:buChar char="●"/>
              <a:defRPr sz="3200" b="1" i="1">
                <a:latin typeface="Oxygen"/>
                <a:ea typeface="Oxygen"/>
                <a:cs typeface="Oxygen"/>
                <a:sym typeface="Oxygen"/>
              </a:defRPr>
            </a:lvl4pPr>
            <a:lvl5pPr marL="2286000" lvl="4" indent="-431800" rtl="0">
              <a:spcBef>
                <a:spcPts val="800"/>
              </a:spcBef>
              <a:spcAft>
                <a:spcPts val="0"/>
              </a:spcAft>
              <a:buSzPts val="3200"/>
              <a:buFont typeface="Oxygen"/>
              <a:buChar char="○"/>
              <a:defRPr sz="3200" b="1" i="1">
                <a:latin typeface="Oxygen"/>
                <a:ea typeface="Oxygen"/>
                <a:cs typeface="Oxygen"/>
                <a:sym typeface="Oxygen"/>
              </a:defRPr>
            </a:lvl5pPr>
            <a:lvl6pPr marL="2743200" lvl="5" indent="-431800" rtl="0">
              <a:spcBef>
                <a:spcPts val="800"/>
              </a:spcBef>
              <a:spcAft>
                <a:spcPts val="0"/>
              </a:spcAft>
              <a:buSzPts val="3200"/>
              <a:buFont typeface="Oxygen"/>
              <a:buChar char="■"/>
              <a:defRPr sz="3200" b="1" i="1">
                <a:latin typeface="Oxygen"/>
                <a:ea typeface="Oxygen"/>
                <a:cs typeface="Oxygen"/>
                <a:sym typeface="Oxygen"/>
              </a:defRPr>
            </a:lvl6pPr>
            <a:lvl7pPr marL="3200400" lvl="6" indent="-431800" rtl="0">
              <a:spcBef>
                <a:spcPts val="800"/>
              </a:spcBef>
              <a:spcAft>
                <a:spcPts val="0"/>
              </a:spcAft>
              <a:buSzPts val="3200"/>
              <a:buFont typeface="Oxygen"/>
              <a:buChar char="●"/>
              <a:defRPr sz="3200" b="1" i="1">
                <a:latin typeface="Oxygen"/>
                <a:ea typeface="Oxygen"/>
                <a:cs typeface="Oxygen"/>
                <a:sym typeface="Oxygen"/>
              </a:defRPr>
            </a:lvl7pPr>
            <a:lvl8pPr marL="3657600" lvl="7" indent="-431800" rtl="0">
              <a:spcBef>
                <a:spcPts val="800"/>
              </a:spcBef>
              <a:spcAft>
                <a:spcPts val="0"/>
              </a:spcAft>
              <a:buSzPts val="3200"/>
              <a:buFont typeface="Oxygen"/>
              <a:buChar char="○"/>
              <a:defRPr sz="3200" b="1" i="1">
                <a:latin typeface="Oxygen"/>
                <a:ea typeface="Oxygen"/>
                <a:cs typeface="Oxygen"/>
                <a:sym typeface="Oxygen"/>
              </a:defRPr>
            </a:lvl8pPr>
            <a:lvl9pPr marL="4114800" lvl="8" indent="-431800" rtl="0">
              <a:spcBef>
                <a:spcPts val="800"/>
              </a:spcBef>
              <a:spcAft>
                <a:spcPts val="800"/>
              </a:spcAft>
              <a:buSzPts val="3200"/>
              <a:buFont typeface="Oxygen"/>
              <a:buChar char="■"/>
              <a:defRPr sz="3200" b="1" i="1">
                <a:latin typeface="Oxygen"/>
                <a:ea typeface="Oxygen"/>
                <a:cs typeface="Oxygen"/>
                <a:sym typeface="Oxygen"/>
              </a:defRPr>
            </a:lvl9pPr>
          </a:lstStyle>
          <a:p>
            <a:endParaRPr/>
          </a:p>
        </p:txBody>
      </p:sp>
      <p:sp>
        <p:nvSpPr>
          <p:cNvPr id="19" name="Google Shape;19;p4"/>
          <p:cNvSpPr txBox="1"/>
          <p:nvPr/>
        </p:nvSpPr>
        <p:spPr>
          <a:xfrm>
            <a:off x="575400" y="693000"/>
            <a:ext cx="548700" cy="653700"/>
          </a:xfrm>
          <a:prstGeom prst="rect">
            <a:avLst/>
          </a:prstGeom>
          <a:noFill/>
          <a:ln>
            <a:noFill/>
          </a:ln>
          <a:effectLst>
            <a:outerShdw blurRad="42863" dist="9525" dir="5400000" algn="bl" rotWithShape="0">
              <a:schemeClr val="dk1">
                <a:alpha val="29000"/>
              </a:schemeClr>
            </a:outerShdw>
          </a:effectLst>
        </p:spPr>
        <p:txBody>
          <a:bodyPr spcFirstLastPara="1" wrap="square" lIns="0" tIns="0" rIns="0" bIns="0" anchor="t" anchorCtr="0">
            <a:noAutofit/>
          </a:bodyPr>
          <a:lstStyle/>
          <a:p>
            <a:pPr marL="0" lvl="0" indent="0" algn="l" rtl="0">
              <a:spcBef>
                <a:spcPts val="0"/>
              </a:spcBef>
              <a:spcAft>
                <a:spcPts val="0"/>
              </a:spcAft>
              <a:buNone/>
            </a:pPr>
            <a:r>
              <a:rPr lang="en" sz="9600" b="1">
                <a:solidFill>
                  <a:schemeClr val="lt1"/>
                </a:solidFill>
                <a:latin typeface="Oxygen"/>
                <a:ea typeface="Oxygen"/>
                <a:cs typeface="Oxygen"/>
                <a:sym typeface="Oxygen"/>
              </a:rPr>
              <a:t>“</a:t>
            </a:r>
            <a:endParaRPr sz="9600" b="1">
              <a:solidFill>
                <a:schemeClr val="lt1"/>
              </a:solidFill>
              <a:latin typeface="Oxygen"/>
              <a:ea typeface="Oxygen"/>
              <a:cs typeface="Oxygen"/>
              <a:sym typeface="Oxygen"/>
            </a:endParaRPr>
          </a:p>
        </p:txBody>
      </p:sp>
      <p:sp>
        <p:nvSpPr>
          <p:cNvPr id="20" name="Google Shape;20;p4"/>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7840579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6" r:id="rId4"/>
    <p:sldLayoutId id="2147483660"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i.org/10.1016/j.joep.2016.09.003"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doi-org.proxy.ulib.uits.iu.edu/10.1037/pspi0000129.supp"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proxy.ulib.uits.iu.edu/10.1037/pspi0000129.supp"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https://www.crkn-rcdr.ca/en/crkn-meets-bold-negotiation-objectives-elsevier-renewal" TargetMode="External"/><Relationship Id="rId4" Type="http://schemas.openxmlformats.org/officeDocument/2006/relationships/hyperlink" Target="https://www.crkn-rcdr.ca/en/crkn-licensing-principl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53941" cy="1159800"/>
          </a:xfrm>
          <a:prstGeom prst="rect">
            <a:avLst/>
          </a:prstGeom>
        </p:spPr>
        <p:txBody>
          <a:bodyPr spcFirstLastPara="1" wrap="square" lIns="91425" tIns="91425" rIns="91425" bIns="91425" anchor="t" anchorCtr="0">
            <a:noAutofit/>
          </a:bodyPr>
          <a:lstStyle/>
          <a:p>
            <a:pPr lvl="0"/>
            <a:r>
              <a:rPr lang="en-US" sz="4400" dirty="0"/>
              <a:t>Negotiate Like An MBA:</a:t>
            </a:r>
            <a:br>
              <a:rPr lang="en-US" dirty="0"/>
            </a:br>
            <a:r>
              <a:rPr lang="en-US" sz="2000" dirty="0">
                <a:solidFill>
                  <a:schemeClr val="accent3"/>
                </a:solidFill>
              </a:rPr>
              <a:t>How to conduct principled negotiations for library resources</a:t>
            </a:r>
            <a:br>
              <a:rPr lang="en-US" dirty="0"/>
            </a:br>
            <a:br>
              <a:rPr lang="en-US" dirty="0"/>
            </a:br>
            <a:r>
              <a:rPr lang="en-US" sz="3200" dirty="0">
                <a:solidFill>
                  <a:schemeClr val="accent4"/>
                </a:solidFill>
              </a:rPr>
              <a:t>Virtual Workshop Day 2</a:t>
            </a:r>
            <a:endParaRPr dirty="0">
              <a:solidFill>
                <a:schemeClr val="accent4"/>
              </a:solidFill>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#2: Use If-Then Scenario Planning</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r>
              <a:rPr lang="en-US" sz="2800" dirty="0"/>
              <a:t>Outline scenarios that could occur and how you will react. This can include reacting to negative behaviors, responding to claims and retorts from the vendor, and knowing how you will adjust based on tactics.</a:t>
            </a:r>
          </a:p>
          <a:p>
            <a:pPr marL="76200" indent="0">
              <a:buNone/>
            </a:pPr>
            <a:endParaRPr lang="en-US" dirty="0"/>
          </a:p>
          <a:p>
            <a:pPr marL="76200" indent="0">
              <a:buNone/>
            </a:pPr>
            <a:r>
              <a:rPr lang="en-US" sz="1200" dirty="0" err="1"/>
              <a:t>Jäger</a:t>
            </a:r>
            <a:r>
              <a:rPr lang="en-US" sz="1200" dirty="0"/>
              <a:t>, A., </a:t>
            </a:r>
            <a:r>
              <a:rPr lang="en-US" sz="1200" dirty="0" err="1"/>
              <a:t>Loschelder</a:t>
            </a:r>
            <a:r>
              <a:rPr lang="en-US" sz="1200" dirty="0"/>
              <a:t>, D. D., &amp; Friese, M. (2017). Using self-regulation to overcome the detrimental effects of anger in negotiations. Journal of Economic Psychology, 58, 31–43. </a:t>
            </a:r>
            <a:r>
              <a:rPr lang="en-US" sz="1200" dirty="0">
                <a:solidFill>
                  <a:schemeClr val="accent3"/>
                </a:solidFill>
                <a:hlinkClick r:id="rId3">
                  <a:extLst>
                    <a:ext uri="{A12FA001-AC4F-418D-AE19-62706E023703}">
                      <ahyp:hlinkClr xmlns:ahyp="http://schemas.microsoft.com/office/drawing/2018/hyperlinkcolor" val="tx"/>
                    </a:ext>
                  </a:extLst>
                </a:hlinkClick>
              </a:rPr>
              <a:t>https://doi.org/10.1016/j.joep.2016.09.003</a:t>
            </a:r>
            <a:r>
              <a:rPr lang="en-US" sz="1200" dirty="0">
                <a:solidFill>
                  <a:schemeClr val="accent3"/>
                </a:solidFill>
              </a:rPr>
              <a:t> </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Tree>
    <p:extLst>
      <p:ext uri="{BB962C8B-B14F-4D97-AF65-F5344CB8AC3E}">
        <p14:creationId xmlns:p14="http://schemas.microsoft.com/office/powerpoint/2010/main" val="2272675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Managing Bad Behavior</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4</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
        <p:nvSpPr>
          <p:cNvPr id="3" name="Subtitle 2">
            <a:extLst>
              <a:ext uri="{FF2B5EF4-FFF2-40B4-BE49-F238E27FC236}">
                <a16:creationId xmlns:a16="http://schemas.microsoft.com/office/drawing/2014/main" id="{F4773E11-9A16-7C1B-B1CB-2FBC5F961C1A}"/>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96377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REVIEW: TRUST DURING THE GAME!</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FOUR KINDS OF REPUTATION</a:t>
            </a:r>
            <a:endParaRPr sz="2400" dirty="0"/>
          </a:p>
          <a:p>
            <a:pPr marL="457200" lvl="0" indent="-381000" algn="l" rtl="0">
              <a:spcBef>
                <a:spcPts val="600"/>
              </a:spcBef>
              <a:spcAft>
                <a:spcPts val="0"/>
              </a:spcAft>
              <a:buClr>
                <a:schemeClr val="accent1"/>
              </a:buClr>
              <a:buSzPts val="2400"/>
              <a:buChar char="◦"/>
            </a:pPr>
            <a:r>
              <a:rPr lang="en-US" sz="2400" dirty="0"/>
              <a:t>Liar-Manipulator</a:t>
            </a:r>
            <a:endParaRPr sz="2400" dirty="0"/>
          </a:p>
          <a:p>
            <a:pPr marL="457200" lvl="0" indent="-381000" algn="l" rtl="0">
              <a:spcBef>
                <a:spcPts val="0"/>
              </a:spcBef>
              <a:spcAft>
                <a:spcPts val="0"/>
              </a:spcAft>
              <a:buClr>
                <a:schemeClr val="accent1"/>
              </a:buClr>
              <a:buSzPts val="2400"/>
              <a:buChar char="◦"/>
            </a:pPr>
            <a:r>
              <a:rPr lang="en-US" sz="2400" dirty="0"/>
              <a:t>Tough but Honest</a:t>
            </a:r>
            <a:endParaRPr sz="2400" dirty="0"/>
          </a:p>
          <a:p>
            <a:pPr marL="457200" lvl="0" indent="-381000" algn="l" rtl="0">
              <a:spcBef>
                <a:spcPts val="0"/>
              </a:spcBef>
              <a:spcAft>
                <a:spcPts val="0"/>
              </a:spcAft>
              <a:buClr>
                <a:schemeClr val="accent1"/>
              </a:buClr>
              <a:buSzPts val="2400"/>
              <a:buChar char="◦"/>
            </a:pPr>
            <a:r>
              <a:rPr lang="en-US" sz="2400" dirty="0"/>
              <a:t>Nice and Reasonable</a:t>
            </a:r>
          </a:p>
          <a:p>
            <a:pPr marL="457200" lvl="0" indent="-381000" algn="l" rtl="0">
              <a:spcBef>
                <a:spcPts val="0"/>
              </a:spcBef>
              <a:spcAft>
                <a:spcPts val="0"/>
              </a:spcAft>
              <a:buClr>
                <a:schemeClr val="accent1"/>
              </a:buClr>
              <a:buSzPts val="2400"/>
              <a:buChar char="◦"/>
            </a:pPr>
            <a:r>
              <a:rPr lang="en-US" sz="2400" dirty="0"/>
              <a:t>Cream Puff</a:t>
            </a:r>
            <a:endParaRPr sz="2400" dirty="0"/>
          </a:p>
          <a:p>
            <a:pPr marL="0" lvl="0" indent="0" algn="l" rtl="0">
              <a:spcBef>
                <a:spcPts val="600"/>
              </a:spcBef>
              <a:spcAft>
                <a:spcPts val="0"/>
              </a:spcAft>
              <a:buNone/>
            </a:pPr>
            <a:r>
              <a:rPr lang="en-US" sz="2400" dirty="0"/>
              <a:t>Relationships are important!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
        <p:nvSpPr>
          <p:cNvPr id="6" name="TextBox 5">
            <a:extLst>
              <a:ext uri="{FF2B5EF4-FFF2-40B4-BE49-F238E27FC236}">
                <a16:creationId xmlns:a16="http://schemas.microsoft.com/office/drawing/2014/main" id="{F99492A4-B6C3-4EB9-BDB8-5AB5DFA8BC95}"/>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657877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DD132-994A-465A-A511-FDF7B5E5F514}"/>
              </a:ext>
            </a:extLst>
          </p:cNvPr>
          <p:cNvSpPr>
            <a:spLocks noGrp="1"/>
          </p:cNvSpPr>
          <p:nvPr>
            <p:ph type="title"/>
          </p:nvPr>
        </p:nvSpPr>
        <p:spPr/>
        <p:txBody>
          <a:bodyPr/>
          <a:lstStyle/>
          <a:p>
            <a:r>
              <a:rPr lang="en-US" dirty="0"/>
              <a:t>REVIEW: UNACCEPTABLE BEHAVIORS FROM VENDORS</a:t>
            </a:r>
          </a:p>
        </p:txBody>
      </p:sp>
      <p:sp>
        <p:nvSpPr>
          <p:cNvPr id="3" name="Text Placeholder 2">
            <a:extLst>
              <a:ext uri="{FF2B5EF4-FFF2-40B4-BE49-F238E27FC236}">
                <a16:creationId xmlns:a16="http://schemas.microsoft.com/office/drawing/2014/main" id="{6AACD7AA-24E8-409F-A68D-09CF68756ACA}"/>
              </a:ext>
            </a:extLst>
          </p:cNvPr>
          <p:cNvSpPr>
            <a:spLocks noGrp="1"/>
          </p:cNvSpPr>
          <p:nvPr>
            <p:ph type="body" idx="1"/>
          </p:nvPr>
        </p:nvSpPr>
        <p:spPr/>
        <p:txBody>
          <a:bodyPr/>
          <a:lstStyle/>
          <a:p>
            <a:r>
              <a:rPr lang="en-US" sz="2400" dirty="0"/>
              <a:t>Delaying negotiation conversations until close to the deadline to force agreement</a:t>
            </a:r>
          </a:p>
          <a:p>
            <a:r>
              <a:rPr lang="en-US" sz="2400" dirty="0"/>
              <a:t>Going around you to teaching/research faculty to exert pressure</a:t>
            </a:r>
          </a:p>
          <a:p>
            <a:r>
              <a:rPr lang="en-US" sz="2400" dirty="0"/>
              <a:t>Temper tantrums</a:t>
            </a:r>
          </a:p>
          <a:p>
            <a:r>
              <a:rPr lang="en-US" sz="2400" dirty="0"/>
              <a:t>Threats</a:t>
            </a:r>
          </a:p>
          <a:p>
            <a:r>
              <a:rPr lang="en-US" sz="2400" dirty="0"/>
              <a:t>Verbal abuse</a:t>
            </a:r>
          </a:p>
          <a:p>
            <a:endParaRPr lang="en-US" dirty="0"/>
          </a:p>
        </p:txBody>
      </p:sp>
      <p:sp>
        <p:nvSpPr>
          <p:cNvPr id="4" name="Slide Number Placeholder 3">
            <a:extLst>
              <a:ext uri="{FF2B5EF4-FFF2-40B4-BE49-F238E27FC236}">
                <a16:creationId xmlns:a16="http://schemas.microsoft.com/office/drawing/2014/main" id="{CA97C404-EC75-472D-B050-8B004BB85C8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1378881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32C41-B373-44A7-B0B6-AB0A92502443}"/>
              </a:ext>
            </a:extLst>
          </p:cNvPr>
          <p:cNvSpPr>
            <a:spLocks noGrp="1"/>
          </p:cNvSpPr>
          <p:nvPr>
            <p:ph type="title"/>
          </p:nvPr>
        </p:nvSpPr>
        <p:spPr/>
        <p:txBody>
          <a:bodyPr/>
          <a:lstStyle/>
          <a:p>
            <a:r>
              <a:rPr lang="en-US" dirty="0"/>
              <a:t>PLAN ON HOW YOU WILL ADDRESS THESE BEHAVIORS</a:t>
            </a:r>
          </a:p>
        </p:txBody>
      </p:sp>
      <p:sp>
        <p:nvSpPr>
          <p:cNvPr id="3" name="Text Placeholder 2">
            <a:extLst>
              <a:ext uri="{FF2B5EF4-FFF2-40B4-BE49-F238E27FC236}">
                <a16:creationId xmlns:a16="http://schemas.microsoft.com/office/drawing/2014/main" id="{D928B646-2F5D-40EB-A2F1-92B753CE17ED}"/>
              </a:ext>
            </a:extLst>
          </p:cNvPr>
          <p:cNvSpPr>
            <a:spLocks noGrp="1"/>
          </p:cNvSpPr>
          <p:nvPr>
            <p:ph type="body" idx="1"/>
          </p:nvPr>
        </p:nvSpPr>
        <p:spPr>
          <a:xfrm>
            <a:off x="1165497" y="1086799"/>
            <a:ext cx="7681047" cy="3725700"/>
          </a:xfrm>
        </p:spPr>
        <p:txBody>
          <a:bodyPr/>
          <a:lstStyle/>
          <a:p>
            <a:pPr marL="38100" indent="0">
              <a:buNone/>
            </a:pPr>
            <a:r>
              <a:rPr lang="en-US" dirty="0"/>
              <a:t>Clearly communicate your expectations </a:t>
            </a:r>
          </a:p>
          <a:p>
            <a:r>
              <a:rPr lang="en-US" dirty="0"/>
              <a:t>Timetable for the negotiation</a:t>
            </a:r>
          </a:p>
          <a:p>
            <a:r>
              <a:rPr lang="en-US" dirty="0"/>
              <a:t>Expected response times</a:t>
            </a:r>
          </a:p>
          <a:p>
            <a:r>
              <a:rPr lang="en-US" dirty="0"/>
              <a:t>Inappropriate behaviors</a:t>
            </a:r>
          </a:p>
        </p:txBody>
      </p:sp>
      <p:sp>
        <p:nvSpPr>
          <p:cNvPr id="4" name="Slide Number Placeholder 3">
            <a:extLst>
              <a:ext uri="{FF2B5EF4-FFF2-40B4-BE49-F238E27FC236}">
                <a16:creationId xmlns:a16="http://schemas.microsoft.com/office/drawing/2014/main" id="{4E8947AC-B95F-4AE6-A725-054C77C039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Tree>
    <p:extLst>
      <p:ext uri="{BB962C8B-B14F-4D97-AF65-F5344CB8AC3E}">
        <p14:creationId xmlns:p14="http://schemas.microsoft.com/office/powerpoint/2010/main" val="576102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A1C3C-9394-4F70-AF47-292410EA7FF6}"/>
              </a:ext>
            </a:extLst>
          </p:cNvPr>
          <p:cNvSpPr>
            <a:spLocks noGrp="1"/>
          </p:cNvSpPr>
          <p:nvPr>
            <p:ph type="title"/>
          </p:nvPr>
        </p:nvSpPr>
        <p:spPr/>
        <p:txBody>
          <a:bodyPr/>
          <a:lstStyle/>
          <a:p>
            <a:r>
              <a:rPr lang="en-US" dirty="0"/>
              <a:t>PLAN ON HOW YOU WILL ADDRESS THESE BEHAVIORS</a:t>
            </a:r>
          </a:p>
        </p:txBody>
      </p:sp>
      <p:sp>
        <p:nvSpPr>
          <p:cNvPr id="3" name="Text Placeholder 2">
            <a:extLst>
              <a:ext uri="{FF2B5EF4-FFF2-40B4-BE49-F238E27FC236}">
                <a16:creationId xmlns:a16="http://schemas.microsoft.com/office/drawing/2014/main" id="{9BD3B4DA-A592-4DC8-BF18-2D78EBDC2F60}"/>
              </a:ext>
            </a:extLst>
          </p:cNvPr>
          <p:cNvSpPr>
            <a:spLocks noGrp="1"/>
          </p:cNvSpPr>
          <p:nvPr>
            <p:ph type="body" idx="1"/>
          </p:nvPr>
        </p:nvSpPr>
        <p:spPr/>
        <p:txBody>
          <a:bodyPr/>
          <a:lstStyle/>
          <a:p>
            <a:r>
              <a:rPr lang="en-US" sz="2000" dirty="0"/>
              <a:t>Temper tantrums (including threats and verbal abuse) are rarely genuine. </a:t>
            </a:r>
            <a:r>
              <a:rPr lang="en-US" sz="2000" dirty="0">
                <a:solidFill>
                  <a:schemeClr val="accent3"/>
                </a:solidFill>
              </a:rPr>
              <a:t>“They are carefully orchestrated displays designed to evoke a response in the counterparty”</a:t>
            </a:r>
            <a:r>
              <a:rPr lang="en-US" sz="2000" dirty="0"/>
              <a:t>.</a:t>
            </a:r>
          </a:p>
          <a:p>
            <a:r>
              <a:rPr lang="en-US" sz="2000" dirty="0"/>
              <a:t>How to address: </a:t>
            </a:r>
          </a:p>
          <a:p>
            <a:pPr lvl="1"/>
            <a:r>
              <a:rPr lang="en-US" sz="1600" dirty="0"/>
              <a:t>Take a break</a:t>
            </a:r>
          </a:p>
          <a:p>
            <a:pPr lvl="1"/>
            <a:r>
              <a:rPr lang="en-US" sz="1600" dirty="0"/>
              <a:t>Normalize emotions – “This is important to us both and it’s normal to feel emotional about it. We both are.”</a:t>
            </a:r>
          </a:p>
          <a:p>
            <a:pPr lvl="1"/>
            <a:r>
              <a:rPr lang="en-US" sz="1600" dirty="0"/>
              <a:t>Stop talking and start writing. Creates point of focus.</a:t>
            </a:r>
          </a:p>
          <a:p>
            <a:pPr lvl="1"/>
            <a:r>
              <a:rPr lang="en-US" sz="1600" dirty="0"/>
              <a:t>If vendor has resorted to verbal abuse and threats redirect them to the expectations you had communicated about respect and trust.</a:t>
            </a:r>
          </a:p>
        </p:txBody>
      </p:sp>
      <p:sp>
        <p:nvSpPr>
          <p:cNvPr id="4" name="Slide Number Placeholder 3">
            <a:extLst>
              <a:ext uri="{FF2B5EF4-FFF2-40B4-BE49-F238E27FC236}">
                <a16:creationId xmlns:a16="http://schemas.microsoft.com/office/drawing/2014/main" id="{023A0D67-870D-4147-B2FE-F94968A2F4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
        <p:nvSpPr>
          <p:cNvPr id="7" name="TextBox 6">
            <a:extLst>
              <a:ext uri="{FF2B5EF4-FFF2-40B4-BE49-F238E27FC236}">
                <a16:creationId xmlns:a16="http://schemas.microsoft.com/office/drawing/2014/main" id="{4B317978-4664-4BC1-AC28-DA60DCED0429}"/>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2735095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98928-9336-31CB-BB13-DF31E17F6D3E}"/>
              </a:ext>
            </a:extLst>
          </p:cNvPr>
          <p:cNvSpPr>
            <a:spLocks noGrp="1"/>
          </p:cNvSpPr>
          <p:nvPr>
            <p:ph type="ctrTitle"/>
          </p:nvPr>
        </p:nvSpPr>
        <p:spPr/>
        <p:txBody>
          <a:bodyPr/>
          <a:lstStyle/>
          <a:p>
            <a:r>
              <a:rPr lang="en-US" dirty="0"/>
              <a:t>PRACTICE NEGOTIATING</a:t>
            </a:r>
          </a:p>
        </p:txBody>
      </p:sp>
      <p:sp>
        <p:nvSpPr>
          <p:cNvPr id="3" name="Subtitle 2">
            <a:extLst>
              <a:ext uri="{FF2B5EF4-FFF2-40B4-BE49-F238E27FC236}">
                <a16:creationId xmlns:a16="http://schemas.microsoft.com/office/drawing/2014/main" id="{964133E2-546F-46D5-1274-684184B03144}"/>
              </a:ext>
            </a:extLst>
          </p:cNvPr>
          <p:cNvSpPr>
            <a:spLocks noGrp="1"/>
          </p:cNvSpPr>
          <p:nvPr>
            <p:ph type="subTitle" idx="1"/>
          </p:nvPr>
        </p:nvSpPr>
        <p:spPr/>
        <p:txBody>
          <a:bodyPr/>
          <a:lstStyle/>
          <a:p>
            <a:r>
              <a:rPr lang="en-US" dirty="0"/>
              <a:t>After 5 minute break</a:t>
            </a:r>
          </a:p>
        </p:txBody>
      </p:sp>
      <p:sp>
        <p:nvSpPr>
          <p:cNvPr id="4" name="Slide Number Placeholder 3">
            <a:extLst>
              <a:ext uri="{FF2B5EF4-FFF2-40B4-BE49-F238E27FC236}">
                <a16:creationId xmlns:a16="http://schemas.microsoft.com/office/drawing/2014/main" id="{46E2C39A-8EA1-059D-C631-ECD4C8AC29D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
        <p:nvSpPr>
          <p:cNvPr id="7" name="Google Shape;96;p15">
            <a:extLst>
              <a:ext uri="{FF2B5EF4-FFF2-40B4-BE49-F238E27FC236}">
                <a16:creationId xmlns:a16="http://schemas.microsoft.com/office/drawing/2014/main" id="{7B31B207-B0AD-41F2-1AD6-A981EA61D5D4}"/>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5</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1412630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C1ACA-8475-449F-4A6C-622CD0788F42}"/>
              </a:ext>
            </a:extLst>
          </p:cNvPr>
          <p:cNvSpPr>
            <a:spLocks noGrp="1"/>
          </p:cNvSpPr>
          <p:nvPr>
            <p:ph type="title"/>
          </p:nvPr>
        </p:nvSpPr>
        <p:spPr/>
        <p:txBody>
          <a:bodyPr/>
          <a:lstStyle/>
          <a:p>
            <a:r>
              <a:rPr lang="en-US" dirty="0"/>
              <a:t>New Job Offer </a:t>
            </a:r>
          </a:p>
        </p:txBody>
      </p:sp>
      <p:sp>
        <p:nvSpPr>
          <p:cNvPr id="3" name="Text Placeholder 2">
            <a:extLst>
              <a:ext uri="{FF2B5EF4-FFF2-40B4-BE49-F238E27FC236}">
                <a16:creationId xmlns:a16="http://schemas.microsoft.com/office/drawing/2014/main" id="{01BBE10A-4C17-DC05-1D7D-E05CC68E10FA}"/>
              </a:ext>
            </a:extLst>
          </p:cNvPr>
          <p:cNvSpPr>
            <a:spLocks noGrp="1"/>
          </p:cNvSpPr>
          <p:nvPr>
            <p:ph type="body" idx="1"/>
          </p:nvPr>
        </p:nvSpPr>
        <p:spPr/>
        <p:txBody>
          <a:bodyPr/>
          <a:lstStyle/>
          <a:p>
            <a:pPr lvl="1"/>
            <a:r>
              <a:rPr lang="en-US" sz="1800" dirty="0"/>
              <a:t>Pairs in breakout rooms – if you are viewing as part of a group you have one role to prepare. </a:t>
            </a:r>
          </a:p>
          <a:p>
            <a:pPr lvl="1"/>
            <a:r>
              <a:rPr lang="en-US" sz="1800" dirty="0"/>
              <a:t>Once in your room determine who has which role.</a:t>
            </a:r>
          </a:p>
          <a:p>
            <a:pPr lvl="2"/>
            <a:r>
              <a:rPr lang="en-US" sz="1800" dirty="0"/>
              <a:t>1</a:t>
            </a:r>
            <a:r>
              <a:rPr lang="en-US" sz="1800" baseline="30000" dirty="0"/>
              <a:t>st</a:t>
            </a:r>
            <a:r>
              <a:rPr lang="en-US" sz="1800" dirty="0"/>
              <a:t> person Alphabetically is Interview Candidate (Librarian)</a:t>
            </a:r>
          </a:p>
          <a:p>
            <a:pPr lvl="2"/>
            <a:r>
              <a:rPr lang="en-US" sz="1800" dirty="0"/>
              <a:t>2</a:t>
            </a:r>
            <a:r>
              <a:rPr lang="en-US" sz="1800" baseline="30000" dirty="0"/>
              <a:t>nd</a:t>
            </a:r>
            <a:r>
              <a:rPr lang="en-US" sz="1800" dirty="0"/>
              <a:t> person is the Hiring Manager</a:t>
            </a:r>
          </a:p>
          <a:p>
            <a:pPr lvl="1"/>
            <a:r>
              <a:rPr lang="en-US" sz="1800" dirty="0"/>
              <a:t>Read only your half of the case – don’t spoil the fun!</a:t>
            </a:r>
          </a:p>
          <a:p>
            <a:pPr lvl="1"/>
            <a:r>
              <a:rPr lang="en-US" sz="1800" dirty="0"/>
              <a:t>Use just the information in the case. No outside research.</a:t>
            </a:r>
          </a:p>
          <a:p>
            <a:pPr lvl="1"/>
            <a:r>
              <a:rPr lang="en-US" sz="1800" dirty="0"/>
              <a:t>20 minutes: 5-10 minutes to prep, 10 minutes to negotiate, any leftover time use to discuss the experience.</a:t>
            </a:r>
            <a:endParaRPr lang="en-US" dirty="0"/>
          </a:p>
        </p:txBody>
      </p:sp>
      <p:sp>
        <p:nvSpPr>
          <p:cNvPr id="4" name="Slide Number Placeholder 3">
            <a:extLst>
              <a:ext uri="{FF2B5EF4-FFF2-40B4-BE49-F238E27FC236}">
                <a16:creationId xmlns:a16="http://schemas.microsoft.com/office/drawing/2014/main" id="{8989D1E3-0875-27E5-895E-58513DBDDE8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Tree>
    <p:extLst>
      <p:ext uri="{BB962C8B-B14F-4D97-AF65-F5344CB8AC3E}">
        <p14:creationId xmlns:p14="http://schemas.microsoft.com/office/powerpoint/2010/main" val="65571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601DB-1EC3-F19F-39B0-BB688D40E605}"/>
              </a:ext>
            </a:extLst>
          </p:cNvPr>
          <p:cNvSpPr>
            <a:spLocks noGrp="1"/>
          </p:cNvSpPr>
          <p:nvPr>
            <p:ph type="ctrTitle"/>
          </p:nvPr>
        </p:nvSpPr>
        <p:spPr/>
        <p:txBody>
          <a:bodyPr/>
          <a:lstStyle/>
          <a:p>
            <a:r>
              <a:rPr lang="en-US" dirty="0"/>
              <a:t>NEGOTIATION DEBRIEF</a:t>
            </a:r>
          </a:p>
        </p:txBody>
      </p:sp>
      <p:sp>
        <p:nvSpPr>
          <p:cNvPr id="3" name="Subtitle 2">
            <a:extLst>
              <a:ext uri="{FF2B5EF4-FFF2-40B4-BE49-F238E27FC236}">
                <a16:creationId xmlns:a16="http://schemas.microsoft.com/office/drawing/2014/main" id="{A60B7ADE-16E9-738A-28EF-BEAC553C56D0}"/>
              </a:ext>
            </a:extLst>
          </p:cNvPr>
          <p:cNvSpPr>
            <a:spLocks noGrp="1"/>
          </p:cNvSpPr>
          <p:nvPr>
            <p:ph type="subTitle" idx="1"/>
          </p:nvPr>
        </p:nvSpPr>
        <p:spPr/>
        <p:txBody>
          <a:bodyPr/>
          <a:lstStyle/>
          <a:p>
            <a:r>
              <a:rPr lang="en-US" dirty="0"/>
              <a:t>How did it go?</a:t>
            </a:r>
          </a:p>
        </p:txBody>
      </p:sp>
      <p:sp>
        <p:nvSpPr>
          <p:cNvPr id="4" name="Slide Number Placeholder 3">
            <a:extLst>
              <a:ext uri="{FF2B5EF4-FFF2-40B4-BE49-F238E27FC236}">
                <a16:creationId xmlns:a16="http://schemas.microsoft.com/office/drawing/2014/main" id="{84B5A795-77D4-B1CA-FE22-0F51BB75632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
        <p:nvSpPr>
          <p:cNvPr id="5" name="Google Shape;96;p15">
            <a:extLst>
              <a:ext uri="{FF2B5EF4-FFF2-40B4-BE49-F238E27FC236}">
                <a16:creationId xmlns:a16="http://schemas.microsoft.com/office/drawing/2014/main" id="{5F86C16E-5554-0414-83E3-9CED9E43748A}"/>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6</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2307518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6D89B-E05A-4887-17A2-AD13074B764C}"/>
              </a:ext>
            </a:extLst>
          </p:cNvPr>
          <p:cNvSpPr>
            <a:spLocks noGrp="1"/>
          </p:cNvSpPr>
          <p:nvPr>
            <p:ph type="ctrTitle"/>
          </p:nvPr>
        </p:nvSpPr>
        <p:spPr/>
        <p:txBody>
          <a:bodyPr/>
          <a:lstStyle/>
          <a:p>
            <a:r>
              <a:rPr lang="en-US" dirty="0"/>
              <a:t>Homework Day 3:</a:t>
            </a:r>
          </a:p>
        </p:txBody>
      </p:sp>
      <p:sp>
        <p:nvSpPr>
          <p:cNvPr id="3" name="Subtitle 2">
            <a:extLst>
              <a:ext uri="{FF2B5EF4-FFF2-40B4-BE49-F238E27FC236}">
                <a16:creationId xmlns:a16="http://schemas.microsoft.com/office/drawing/2014/main" id="{8E322762-5E44-CE8E-F43F-B952B487EED7}"/>
              </a:ext>
            </a:extLst>
          </p:cNvPr>
          <p:cNvSpPr>
            <a:spLocks noGrp="1"/>
          </p:cNvSpPr>
          <p:nvPr>
            <p:ph type="subTitle" idx="1"/>
          </p:nvPr>
        </p:nvSpPr>
        <p:spPr/>
        <p:txBody>
          <a:bodyPr/>
          <a:lstStyle/>
          <a:p>
            <a:r>
              <a:rPr lang="en-US" dirty="0"/>
              <a:t>Cap &amp; Mikey Case Study</a:t>
            </a:r>
          </a:p>
        </p:txBody>
      </p:sp>
      <p:sp>
        <p:nvSpPr>
          <p:cNvPr id="4" name="Slide Number Placeholder 3">
            <a:extLst>
              <a:ext uri="{FF2B5EF4-FFF2-40B4-BE49-F238E27FC236}">
                <a16:creationId xmlns:a16="http://schemas.microsoft.com/office/drawing/2014/main" id="{10F5EDC6-6ED8-DA1E-C4E0-DDE57E699A7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sp>
        <p:nvSpPr>
          <p:cNvPr id="9" name="Google Shape;96;p15">
            <a:extLst>
              <a:ext uri="{FF2B5EF4-FFF2-40B4-BE49-F238E27FC236}">
                <a16:creationId xmlns:a16="http://schemas.microsoft.com/office/drawing/2014/main" id="{2D10F64E-DE59-AA92-B36B-37AC89C1D54C}"/>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7</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2112033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ACES DATABASE NEGOTIATION</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2E3037"/>
                </a:solidFill>
                <a:latin typeface="Quicksand"/>
                <a:ea typeface="Quicksand"/>
                <a:cs typeface="Quicksand"/>
                <a:sym typeface="Quicksand"/>
              </a:rPr>
              <a:t>1</a:t>
            </a:r>
            <a:endParaRPr sz="300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
        <p:nvSpPr>
          <p:cNvPr id="3" name="Subtitle 2">
            <a:extLst>
              <a:ext uri="{FF2B5EF4-FFF2-40B4-BE49-F238E27FC236}">
                <a16:creationId xmlns:a16="http://schemas.microsoft.com/office/drawing/2014/main" id="{942B6AF3-395A-C200-65C3-A2F9C9243839}"/>
              </a:ext>
            </a:extLst>
          </p:cNvPr>
          <p:cNvSpPr>
            <a:spLocks noGrp="1"/>
          </p:cNvSpPr>
          <p:nvPr>
            <p:ph type="subTitle" idx="1"/>
          </p:nvPr>
        </p:nvSpPr>
        <p:spPr/>
        <p:txBody>
          <a:bodyPr/>
          <a:lstStyle/>
          <a:p>
            <a:r>
              <a:rPr lang="en-US" dirty="0"/>
              <a:t>30 Minutes – Breakout Room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8B888-3C58-C05B-1976-9F3341F2CE52}"/>
              </a:ext>
            </a:extLst>
          </p:cNvPr>
          <p:cNvSpPr>
            <a:spLocks noGrp="1"/>
          </p:cNvSpPr>
          <p:nvPr>
            <p:ph type="title"/>
          </p:nvPr>
        </p:nvSpPr>
        <p:spPr/>
        <p:txBody>
          <a:bodyPr/>
          <a:lstStyle/>
          <a:p>
            <a:r>
              <a:rPr lang="en-US" dirty="0"/>
              <a:t>ACES DATABASE NEGOTIATION ROLE ASSIGNMENT</a:t>
            </a:r>
          </a:p>
        </p:txBody>
      </p:sp>
      <p:sp>
        <p:nvSpPr>
          <p:cNvPr id="4" name="Slide Number Placeholder 3">
            <a:extLst>
              <a:ext uri="{FF2B5EF4-FFF2-40B4-BE49-F238E27FC236}">
                <a16:creationId xmlns:a16="http://schemas.microsoft.com/office/drawing/2014/main" id="{8A5F5466-CF69-DCF5-8FC4-1F587E9BCFE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graphicFrame>
        <p:nvGraphicFramePr>
          <p:cNvPr id="5" name="Table 5">
            <a:extLst>
              <a:ext uri="{FF2B5EF4-FFF2-40B4-BE49-F238E27FC236}">
                <a16:creationId xmlns:a16="http://schemas.microsoft.com/office/drawing/2014/main" id="{08CD86FF-441E-D095-1325-564A3A2BA40B}"/>
              </a:ext>
            </a:extLst>
          </p:cNvPr>
          <p:cNvGraphicFramePr>
            <a:graphicFrameLocks noGrp="1"/>
          </p:cNvGraphicFramePr>
          <p:nvPr>
            <p:extLst>
              <p:ext uri="{D42A27DB-BD31-4B8C-83A1-F6EECF244321}">
                <p14:modId xmlns:p14="http://schemas.microsoft.com/office/powerpoint/2010/main" val="3932372326"/>
              </p:ext>
            </p:extLst>
          </p:nvPr>
        </p:nvGraphicFramePr>
        <p:xfrm>
          <a:off x="1165474" y="1090468"/>
          <a:ext cx="7677190" cy="3235960"/>
        </p:xfrm>
        <a:graphic>
          <a:graphicData uri="http://schemas.openxmlformats.org/drawingml/2006/table">
            <a:tbl>
              <a:tblPr firstRow="1" bandRow="1">
                <a:tableStyleId>{775DCB02-9BB8-47FD-8907-85C794F793BA}</a:tableStyleId>
              </a:tblPr>
              <a:tblGrid>
                <a:gridCol w="3780599">
                  <a:extLst>
                    <a:ext uri="{9D8B030D-6E8A-4147-A177-3AD203B41FA5}">
                      <a16:colId xmlns:a16="http://schemas.microsoft.com/office/drawing/2014/main" val="3675537346"/>
                    </a:ext>
                  </a:extLst>
                </a:gridCol>
                <a:gridCol w="3896591">
                  <a:extLst>
                    <a:ext uri="{9D8B030D-6E8A-4147-A177-3AD203B41FA5}">
                      <a16:colId xmlns:a16="http://schemas.microsoft.com/office/drawing/2014/main" val="2171382424"/>
                    </a:ext>
                  </a:extLst>
                </a:gridCol>
              </a:tblGrid>
              <a:tr h="370840">
                <a:tc>
                  <a:txBody>
                    <a:bodyPr/>
                    <a:lstStyle/>
                    <a:p>
                      <a:r>
                        <a:rPr lang="en-US" dirty="0">
                          <a:solidFill>
                            <a:schemeClr val="tx1"/>
                          </a:solidFill>
                        </a:rPr>
                        <a:t>VENDOR</a:t>
                      </a:r>
                    </a:p>
                  </a:txBody>
                  <a:tcPr/>
                </a:tc>
                <a:tc>
                  <a:txBody>
                    <a:bodyPr/>
                    <a:lstStyle/>
                    <a:p>
                      <a:r>
                        <a:rPr lang="en-US" dirty="0">
                          <a:solidFill>
                            <a:schemeClr val="tx1"/>
                          </a:solidFill>
                        </a:rPr>
                        <a:t>LIBRARIAN</a:t>
                      </a:r>
                    </a:p>
                  </a:txBody>
                  <a:tcPr/>
                </a:tc>
                <a:extLst>
                  <a:ext uri="{0D108BD9-81ED-4DB2-BD59-A6C34878D82A}">
                    <a16:rowId xmlns:a16="http://schemas.microsoft.com/office/drawing/2014/main" val="2760823960"/>
                  </a:ext>
                </a:extLst>
              </a:tr>
              <a:tr h="370840">
                <a:tc>
                  <a:txBody>
                    <a:bodyPr/>
                    <a:lstStyle/>
                    <a:p>
                      <a:r>
                        <a:rPr lang="en-US" dirty="0">
                          <a:solidFill>
                            <a:schemeClr val="tx1"/>
                          </a:solidFill>
                        </a:rPr>
                        <a:t>Bennet, Rachel</a:t>
                      </a:r>
                    </a:p>
                    <a:p>
                      <a:r>
                        <a:rPr lang="en-US" dirty="0">
                          <a:solidFill>
                            <a:schemeClr val="tx1"/>
                          </a:solidFill>
                        </a:rPr>
                        <a:t>Calhoun, Erin</a:t>
                      </a:r>
                    </a:p>
                    <a:p>
                      <a:r>
                        <a:rPr lang="en-US" dirty="0">
                          <a:solidFill>
                            <a:schemeClr val="tx1"/>
                          </a:solidFill>
                        </a:rPr>
                        <a:t>Cunningham, Carolyn</a:t>
                      </a:r>
                    </a:p>
                    <a:p>
                      <a:r>
                        <a:rPr lang="en-US" dirty="0" err="1">
                          <a:solidFill>
                            <a:schemeClr val="tx1"/>
                          </a:solidFill>
                        </a:rPr>
                        <a:t>Daix</a:t>
                      </a:r>
                      <a:r>
                        <a:rPr lang="en-US" dirty="0">
                          <a:solidFill>
                            <a:schemeClr val="tx1"/>
                          </a:solidFill>
                        </a:rPr>
                        <a:t>, Erin</a:t>
                      </a:r>
                    </a:p>
                    <a:p>
                      <a:r>
                        <a:rPr lang="en-US" dirty="0">
                          <a:solidFill>
                            <a:schemeClr val="tx1"/>
                          </a:solidFill>
                        </a:rPr>
                        <a:t>Elliott, Amy</a:t>
                      </a:r>
                    </a:p>
                    <a:p>
                      <a:r>
                        <a:rPr lang="en-US" dirty="0">
                          <a:solidFill>
                            <a:schemeClr val="tx1"/>
                          </a:solidFill>
                        </a:rPr>
                        <a:t>Gaffney, Megan</a:t>
                      </a:r>
                    </a:p>
                    <a:p>
                      <a:r>
                        <a:rPr lang="en-US" dirty="0" err="1">
                          <a:solidFill>
                            <a:schemeClr val="tx1"/>
                          </a:solidFill>
                        </a:rPr>
                        <a:t>Hollar</a:t>
                      </a:r>
                      <a:r>
                        <a:rPr lang="en-US" dirty="0">
                          <a:solidFill>
                            <a:schemeClr val="tx1"/>
                          </a:solidFill>
                        </a:rPr>
                        <a:t>, Dani</a:t>
                      </a:r>
                    </a:p>
                    <a:p>
                      <a:r>
                        <a:rPr lang="en-US" dirty="0">
                          <a:solidFill>
                            <a:schemeClr val="tx1"/>
                          </a:solidFill>
                        </a:rPr>
                        <a:t>Knapp, Michele</a:t>
                      </a:r>
                    </a:p>
                    <a:p>
                      <a:r>
                        <a:rPr lang="en-US" dirty="0">
                          <a:solidFill>
                            <a:schemeClr val="tx1"/>
                          </a:solidFill>
                        </a:rPr>
                        <a:t>LeBeau, Chris</a:t>
                      </a:r>
                    </a:p>
                    <a:p>
                      <a:r>
                        <a:rPr lang="en-US" dirty="0">
                          <a:solidFill>
                            <a:schemeClr val="tx1"/>
                          </a:solidFill>
                        </a:rPr>
                        <a:t>Nguyen, Anne</a:t>
                      </a:r>
                    </a:p>
                    <a:p>
                      <a:r>
                        <a:rPr lang="en-US" dirty="0">
                          <a:solidFill>
                            <a:schemeClr val="tx1"/>
                          </a:solidFill>
                        </a:rPr>
                        <a:t>Pence, Deborah</a:t>
                      </a:r>
                    </a:p>
                    <a:p>
                      <a:r>
                        <a:rPr lang="en-US" dirty="0">
                          <a:solidFill>
                            <a:schemeClr val="tx1"/>
                          </a:solidFill>
                        </a:rPr>
                        <a:t>Probst, Sarah</a:t>
                      </a:r>
                    </a:p>
                    <a:p>
                      <a:r>
                        <a:rPr lang="en-US" dirty="0" err="1">
                          <a:solidFill>
                            <a:schemeClr val="tx1"/>
                          </a:solidFill>
                        </a:rPr>
                        <a:t>Ruenz</a:t>
                      </a:r>
                      <a:r>
                        <a:rPr lang="en-US" dirty="0">
                          <a:solidFill>
                            <a:schemeClr val="tx1"/>
                          </a:solidFill>
                        </a:rPr>
                        <a:t>, Megan</a:t>
                      </a:r>
                    </a:p>
                  </a:txBody>
                  <a:tcPr/>
                </a:tc>
                <a:tc>
                  <a:txBody>
                    <a:bodyPr/>
                    <a:lstStyle/>
                    <a:p>
                      <a:r>
                        <a:rPr lang="en-US" dirty="0">
                          <a:solidFill>
                            <a:schemeClr val="tx1"/>
                          </a:solidFill>
                        </a:rPr>
                        <a:t>Brown, Jeremy</a:t>
                      </a:r>
                    </a:p>
                    <a:p>
                      <a:r>
                        <a:rPr lang="en-US" dirty="0">
                          <a:solidFill>
                            <a:schemeClr val="tx1"/>
                          </a:solidFill>
                        </a:rPr>
                        <a:t>Chau, Selena</a:t>
                      </a:r>
                    </a:p>
                    <a:p>
                      <a:r>
                        <a:rPr lang="en-US" dirty="0">
                          <a:solidFill>
                            <a:schemeClr val="tx1"/>
                          </a:solidFill>
                        </a:rPr>
                        <a:t>Chen, Yao</a:t>
                      </a:r>
                    </a:p>
                    <a:p>
                      <a:r>
                        <a:rPr lang="en-US" dirty="0">
                          <a:solidFill>
                            <a:schemeClr val="tx1"/>
                          </a:solidFill>
                        </a:rPr>
                        <a:t>Edwards, Sheri</a:t>
                      </a:r>
                    </a:p>
                    <a:p>
                      <a:r>
                        <a:rPr lang="en-US" dirty="0">
                          <a:solidFill>
                            <a:schemeClr val="tx1"/>
                          </a:solidFill>
                        </a:rPr>
                        <a:t>Gilbert Redman, Jessica</a:t>
                      </a:r>
                    </a:p>
                    <a:p>
                      <a:r>
                        <a:rPr lang="en-US" dirty="0">
                          <a:solidFill>
                            <a:schemeClr val="tx1"/>
                          </a:solidFill>
                        </a:rPr>
                        <a:t>Hess, Stephanie</a:t>
                      </a:r>
                    </a:p>
                    <a:p>
                      <a:r>
                        <a:rPr lang="en-US" dirty="0">
                          <a:solidFill>
                            <a:schemeClr val="tx1"/>
                          </a:solidFill>
                        </a:rPr>
                        <a:t>Kinney, Megan</a:t>
                      </a:r>
                    </a:p>
                    <a:p>
                      <a:r>
                        <a:rPr lang="en-US" dirty="0">
                          <a:solidFill>
                            <a:schemeClr val="tx1"/>
                          </a:solidFill>
                        </a:rPr>
                        <a:t>Murphy, Jana</a:t>
                      </a:r>
                    </a:p>
                    <a:p>
                      <a:r>
                        <a:rPr lang="en-US" dirty="0">
                          <a:solidFill>
                            <a:schemeClr val="tx1"/>
                          </a:solidFill>
                        </a:rPr>
                        <a:t>Napoli, Kyle</a:t>
                      </a:r>
                    </a:p>
                    <a:p>
                      <a:r>
                        <a:rPr lang="en-US" dirty="0">
                          <a:solidFill>
                            <a:schemeClr val="tx1"/>
                          </a:solidFill>
                        </a:rPr>
                        <a:t>Peebles, Emily</a:t>
                      </a:r>
                    </a:p>
                    <a:p>
                      <a:r>
                        <a:rPr lang="en-US" dirty="0" err="1">
                          <a:solidFill>
                            <a:schemeClr val="tx1"/>
                          </a:solidFill>
                        </a:rPr>
                        <a:t>Prucha</a:t>
                      </a:r>
                      <a:r>
                        <a:rPr lang="en-US" dirty="0">
                          <a:solidFill>
                            <a:schemeClr val="tx1"/>
                          </a:solidFill>
                        </a:rPr>
                        <a:t>, Christina</a:t>
                      </a:r>
                    </a:p>
                    <a:p>
                      <a:r>
                        <a:rPr lang="en-US" dirty="0">
                          <a:solidFill>
                            <a:schemeClr val="tx1"/>
                          </a:solidFill>
                        </a:rPr>
                        <a:t>Ramos, Marisol</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a:solidFill>
                            <a:schemeClr val="tx1"/>
                          </a:solidFill>
                        </a:rPr>
                        <a:t>Seymour-Green, Marie</a:t>
                      </a:r>
                    </a:p>
                  </a:txBody>
                  <a:tcPr/>
                </a:tc>
                <a:extLst>
                  <a:ext uri="{0D108BD9-81ED-4DB2-BD59-A6C34878D82A}">
                    <a16:rowId xmlns:a16="http://schemas.microsoft.com/office/drawing/2014/main" val="3899221802"/>
                  </a:ext>
                </a:extLst>
              </a:tr>
            </a:tbl>
          </a:graphicData>
        </a:graphic>
      </p:graphicFrame>
    </p:spTree>
    <p:extLst>
      <p:ext uri="{BB962C8B-B14F-4D97-AF65-F5344CB8AC3E}">
        <p14:creationId xmlns:p14="http://schemas.microsoft.com/office/powerpoint/2010/main" val="3310340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9E0BB-0573-9ED7-6B59-ABC8C29E166B}"/>
              </a:ext>
            </a:extLst>
          </p:cNvPr>
          <p:cNvSpPr>
            <a:spLocks noGrp="1"/>
          </p:cNvSpPr>
          <p:nvPr>
            <p:ph type="title"/>
          </p:nvPr>
        </p:nvSpPr>
        <p:spPr/>
        <p:txBody>
          <a:bodyPr/>
          <a:lstStyle/>
          <a:p>
            <a:r>
              <a:rPr lang="en-US" dirty="0"/>
              <a:t>PREVIEW OF DAY 3</a:t>
            </a:r>
          </a:p>
        </p:txBody>
      </p:sp>
      <p:sp>
        <p:nvSpPr>
          <p:cNvPr id="3" name="Text Placeholder 2">
            <a:extLst>
              <a:ext uri="{FF2B5EF4-FFF2-40B4-BE49-F238E27FC236}">
                <a16:creationId xmlns:a16="http://schemas.microsoft.com/office/drawing/2014/main" id="{1C0A8EC8-3EF5-E101-6452-FF6285AFB2D9}"/>
              </a:ext>
            </a:extLst>
          </p:cNvPr>
          <p:cNvSpPr>
            <a:spLocks noGrp="1"/>
          </p:cNvSpPr>
          <p:nvPr>
            <p:ph type="body" idx="1"/>
          </p:nvPr>
        </p:nvSpPr>
        <p:spPr/>
        <p:txBody>
          <a:bodyPr/>
          <a:lstStyle/>
          <a:p>
            <a:r>
              <a:rPr lang="en-US" dirty="0"/>
              <a:t>First 30 minutes – Negotiations</a:t>
            </a:r>
          </a:p>
          <a:p>
            <a:r>
              <a:rPr lang="en-US" dirty="0"/>
              <a:t>Other topics:</a:t>
            </a:r>
          </a:p>
          <a:p>
            <a:pPr lvl="1"/>
            <a:r>
              <a:rPr lang="en-US" dirty="0"/>
              <a:t>Best Practices for e-mail, phone, Zoom</a:t>
            </a:r>
          </a:p>
          <a:p>
            <a:pPr lvl="1"/>
            <a:r>
              <a:rPr lang="en-US" dirty="0"/>
              <a:t>Types of No</a:t>
            </a:r>
          </a:p>
          <a:p>
            <a:pPr lvl="1"/>
            <a:r>
              <a:rPr lang="en-US" dirty="0"/>
              <a:t>Helpful Resources</a:t>
            </a:r>
          </a:p>
        </p:txBody>
      </p:sp>
      <p:sp>
        <p:nvSpPr>
          <p:cNvPr id="4" name="Slide Number Placeholder 3">
            <a:extLst>
              <a:ext uri="{FF2B5EF4-FFF2-40B4-BE49-F238E27FC236}">
                <a16:creationId xmlns:a16="http://schemas.microsoft.com/office/drawing/2014/main" id="{3FD2BDA8-6437-1D6D-5858-8050F3D8293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spTree>
    <p:extLst>
      <p:ext uri="{BB962C8B-B14F-4D97-AF65-F5344CB8AC3E}">
        <p14:creationId xmlns:p14="http://schemas.microsoft.com/office/powerpoint/2010/main" val="25473957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323" name="Google Shape;323;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400" dirty="0">
                <a:solidFill>
                  <a:srgbClr val="F3F3F3"/>
                </a:solidFill>
              </a:rPr>
              <a:t>Special thanks to all the people who made and released these awesome resources for free:</a:t>
            </a:r>
            <a:endParaRPr sz="2400" dirty="0">
              <a:solidFill>
                <a:srgbClr val="F3F3F3"/>
              </a:solidFill>
            </a:endParaRPr>
          </a:p>
          <a:p>
            <a:pPr marL="457200" lvl="0" indent="-381000" algn="l" rtl="0">
              <a:lnSpc>
                <a:spcPct val="115000"/>
              </a:lnSpc>
              <a:spcBef>
                <a:spcPts val="600"/>
              </a:spcBef>
              <a:spcAft>
                <a:spcPts val="0"/>
              </a:spcAft>
              <a:buClr>
                <a:srgbClr val="F3F3F3"/>
              </a:buClr>
              <a:buSzPts val="2400"/>
              <a:buChar char="◦"/>
            </a:pPr>
            <a:r>
              <a:rPr lang="en" sz="2400" dirty="0">
                <a:solidFill>
                  <a:srgbClr val="F3F3F3"/>
                </a:solidFill>
              </a:rPr>
              <a:t>Presentation template by </a:t>
            </a:r>
            <a:r>
              <a:rPr lang="en" sz="2400" u="sng" dirty="0">
                <a:solidFill>
                  <a:srgbClr val="F3F3F3"/>
                </a:solidFill>
                <a:hlinkClick r:id="rId3"/>
              </a:rPr>
              <a:t>SlidesCarnival</a:t>
            </a:r>
            <a:endParaRPr sz="24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Negotiation Debrief</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How’d it go?</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468516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Power in Negotiations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Strategies for when you have little power</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3</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1147518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602A4-A936-412D-97FB-935C29C46251}"/>
              </a:ext>
            </a:extLst>
          </p:cNvPr>
          <p:cNvSpPr>
            <a:spLocks noGrp="1"/>
          </p:cNvSpPr>
          <p:nvPr>
            <p:ph type="title"/>
          </p:nvPr>
        </p:nvSpPr>
        <p:spPr/>
        <p:txBody>
          <a:bodyPr/>
          <a:lstStyle/>
          <a:p>
            <a:r>
              <a:rPr lang="en-US" dirty="0"/>
              <a:t>REVIEW: KNOW YOUR POWER POSITION IN THE DEAL</a:t>
            </a:r>
          </a:p>
        </p:txBody>
      </p:sp>
      <p:sp>
        <p:nvSpPr>
          <p:cNvPr id="3" name="Text Placeholder 2">
            <a:extLst>
              <a:ext uri="{FF2B5EF4-FFF2-40B4-BE49-F238E27FC236}">
                <a16:creationId xmlns:a16="http://schemas.microsoft.com/office/drawing/2014/main" id="{C83A7681-E5AF-48AC-87A0-0DC3552243D6}"/>
              </a:ext>
            </a:extLst>
          </p:cNvPr>
          <p:cNvSpPr>
            <a:spLocks noGrp="1"/>
          </p:cNvSpPr>
          <p:nvPr>
            <p:ph type="body" idx="1"/>
          </p:nvPr>
        </p:nvSpPr>
        <p:spPr/>
        <p:txBody>
          <a:bodyPr/>
          <a:lstStyle/>
          <a:p>
            <a:r>
              <a:rPr lang="en-US" sz="2000" dirty="0"/>
              <a:t>Who is the </a:t>
            </a:r>
            <a:r>
              <a:rPr lang="en-US" sz="2000" b="1" i="1" dirty="0">
                <a:solidFill>
                  <a:schemeClr val="accent4"/>
                </a:solidFill>
              </a:rPr>
              <a:t>target customer </a:t>
            </a:r>
            <a:r>
              <a:rPr lang="en-US" sz="2000" dirty="0"/>
              <a:t>of the resource?</a:t>
            </a:r>
          </a:p>
          <a:p>
            <a:pPr lvl="1"/>
            <a:r>
              <a:rPr lang="en-US" sz="1400" dirty="0"/>
              <a:t>Academic Resource vs Professional Practice</a:t>
            </a:r>
          </a:p>
          <a:p>
            <a:r>
              <a:rPr lang="en-US" sz="2000" dirty="0"/>
              <a:t>Can you benefit from </a:t>
            </a:r>
            <a:r>
              <a:rPr lang="en-US" sz="2000" b="1" i="1" dirty="0">
                <a:solidFill>
                  <a:schemeClr val="accent4"/>
                </a:solidFill>
              </a:rPr>
              <a:t>consortia agreements</a:t>
            </a:r>
            <a:r>
              <a:rPr lang="en-US" sz="2000" dirty="0"/>
              <a:t>?</a:t>
            </a:r>
          </a:p>
          <a:p>
            <a:pPr lvl="1"/>
            <a:r>
              <a:rPr lang="en-US" sz="1400" dirty="0"/>
              <a:t>Agreements should increase your relative bargaining power</a:t>
            </a:r>
          </a:p>
          <a:p>
            <a:r>
              <a:rPr lang="en-US" sz="2000" dirty="0"/>
              <a:t>What are your</a:t>
            </a:r>
            <a:r>
              <a:rPr lang="en-US" sz="2000" dirty="0">
                <a:solidFill>
                  <a:schemeClr val="accent4"/>
                </a:solidFill>
              </a:rPr>
              <a:t> </a:t>
            </a:r>
            <a:r>
              <a:rPr lang="en-US" sz="2000" b="1" i="1" dirty="0">
                <a:solidFill>
                  <a:schemeClr val="accent4"/>
                </a:solidFill>
              </a:rPr>
              <a:t>alternatives</a:t>
            </a:r>
            <a:r>
              <a:rPr lang="en-US" sz="2000" dirty="0"/>
              <a:t>?</a:t>
            </a:r>
          </a:p>
          <a:p>
            <a:pPr lvl="1"/>
            <a:r>
              <a:rPr lang="en-US" sz="1400" dirty="0"/>
              <a:t>BATNA</a:t>
            </a:r>
          </a:p>
          <a:p>
            <a:pPr lvl="1"/>
            <a:r>
              <a:rPr lang="en-US" sz="1400" dirty="0"/>
              <a:t>Competitive Landscape</a:t>
            </a:r>
          </a:p>
          <a:p>
            <a:r>
              <a:rPr lang="en-US" sz="2000" dirty="0"/>
              <a:t>What</a:t>
            </a:r>
            <a:r>
              <a:rPr lang="en-US" sz="2000" dirty="0">
                <a:solidFill>
                  <a:schemeClr val="accent4"/>
                </a:solidFill>
              </a:rPr>
              <a:t> </a:t>
            </a:r>
            <a:r>
              <a:rPr lang="en-US" sz="2000" b="1" i="1" dirty="0">
                <a:solidFill>
                  <a:schemeClr val="accent4"/>
                </a:solidFill>
              </a:rPr>
              <a:t>goals</a:t>
            </a:r>
            <a:r>
              <a:rPr lang="en-US" sz="2000" dirty="0">
                <a:solidFill>
                  <a:schemeClr val="accent4"/>
                </a:solidFill>
              </a:rPr>
              <a:t> </a:t>
            </a:r>
            <a:r>
              <a:rPr lang="en-US" sz="2000" dirty="0"/>
              <a:t>does this purchase help you achieve?</a:t>
            </a:r>
          </a:p>
          <a:p>
            <a:r>
              <a:rPr lang="en-US" sz="2000" dirty="0"/>
              <a:t>What </a:t>
            </a:r>
            <a:r>
              <a:rPr lang="en-US" sz="2000" b="1" i="1" dirty="0">
                <a:solidFill>
                  <a:schemeClr val="accent4"/>
                </a:solidFill>
              </a:rPr>
              <a:t>values</a:t>
            </a:r>
            <a:r>
              <a:rPr lang="en-US" sz="2000" dirty="0"/>
              <a:t> does it support?</a:t>
            </a:r>
          </a:p>
        </p:txBody>
      </p:sp>
      <p:sp>
        <p:nvSpPr>
          <p:cNvPr id="4" name="Slide Number Placeholder 3">
            <a:extLst>
              <a:ext uri="{FF2B5EF4-FFF2-40B4-BE49-F238E27FC236}">
                <a16:creationId xmlns:a16="http://schemas.microsoft.com/office/drawing/2014/main" id="{8E0F0A09-9015-4A8E-BFED-F6AB36C8F80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1672640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8" name="Google Shape;98;p17"/>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
        <p:nvSpPr>
          <p:cNvPr id="97" name="Google Shape;97;p17"/>
          <p:cNvSpPr txBox="1">
            <a:spLocks noGrp="1"/>
          </p:cNvSpPr>
          <p:nvPr>
            <p:ph type="body" idx="4294967295"/>
          </p:nvPr>
        </p:nvSpPr>
        <p:spPr>
          <a:xfrm>
            <a:off x="1357182" y="863333"/>
            <a:ext cx="7165975" cy="2986087"/>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sz="2400" dirty="0"/>
              <a:t>Negotiators with stronger alternatives set higher aspirations (</a:t>
            </a:r>
            <a:r>
              <a:rPr lang="en-US" sz="2400" dirty="0" err="1"/>
              <a:t>Pinkley</a:t>
            </a:r>
            <a:r>
              <a:rPr lang="en-US" sz="2400" dirty="0"/>
              <a:t> et al., 1994; Wong, 2014), demand more from their opponent (de </a:t>
            </a:r>
            <a:r>
              <a:rPr lang="en-US" sz="2400" dirty="0" err="1"/>
              <a:t>Dreu</a:t>
            </a:r>
            <a:r>
              <a:rPr lang="en-US" sz="2400" dirty="0"/>
              <a:t>, 1995), and behave more </a:t>
            </a:r>
            <a:r>
              <a:rPr lang="en-US" sz="2400" dirty="0" err="1"/>
              <a:t>agentically</a:t>
            </a:r>
            <a:r>
              <a:rPr lang="en-US" sz="2400" dirty="0"/>
              <a:t> to achieve their goals (Magee et al., 2007). “</a:t>
            </a:r>
          </a:p>
          <a:p>
            <a:pPr marL="0" lvl="0" indent="0" algn="l" rtl="0">
              <a:spcBef>
                <a:spcPts val="0"/>
              </a:spcBef>
              <a:spcAft>
                <a:spcPts val="800"/>
              </a:spcAft>
              <a:buNone/>
            </a:pPr>
            <a:endParaRPr lang="en-US" sz="2400" dirty="0"/>
          </a:p>
          <a:p>
            <a:pPr marL="0" lvl="0" indent="0" algn="l" rtl="0">
              <a:spcBef>
                <a:spcPts val="0"/>
              </a:spcBef>
              <a:spcAft>
                <a:spcPts val="800"/>
              </a:spcAft>
              <a:buNone/>
            </a:pPr>
            <a:r>
              <a:rPr lang="en-US" sz="1400" dirty="0" err="1"/>
              <a:t>Schaerer</a:t>
            </a:r>
            <a:r>
              <a:rPr lang="en-US" sz="1400" dirty="0"/>
              <a:t>, M., </a:t>
            </a:r>
            <a:r>
              <a:rPr lang="en-US" sz="1400" dirty="0" err="1"/>
              <a:t>Schweinsberg</a:t>
            </a:r>
            <a:r>
              <a:rPr lang="en-US" sz="1400" dirty="0"/>
              <a:t>, M., &amp; </a:t>
            </a:r>
            <a:r>
              <a:rPr lang="en-US" sz="1400" dirty="0" err="1"/>
              <a:t>Swaab</a:t>
            </a:r>
            <a:r>
              <a:rPr lang="en-US" sz="1400" dirty="0"/>
              <a:t>, R. I. (2018). Imaginary alternatives: The effects of mental simulation on powerless negotiators. </a:t>
            </a:r>
            <a:r>
              <a:rPr lang="en-US" sz="1400" i="1" dirty="0"/>
              <a:t>Journal of Personality and Social Psychology</a:t>
            </a:r>
            <a:r>
              <a:rPr lang="en-US" sz="1400" dirty="0"/>
              <a:t>, </a:t>
            </a:r>
            <a:r>
              <a:rPr lang="en-US" sz="1400" i="1" dirty="0"/>
              <a:t>115</a:t>
            </a:r>
            <a:r>
              <a:rPr lang="en-US" sz="1400" dirty="0"/>
              <a:t>(1), 96–117. </a:t>
            </a:r>
            <a:r>
              <a:rPr lang="en-US" sz="1400" dirty="0">
                <a:solidFill>
                  <a:schemeClr val="accent3"/>
                </a:solidFill>
                <a:hlinkClick r:id="rId3">
                  <a:extLst>
                    <a:ext uri="{A12FA001-AC4F-418D-AE19-62706E023703}">
                      <ahyp:hlinkClr xmlns:ahyp="http://schemas.microsoft.com/office/drawing/2018/hyperlinkcolor" val="tx"/>
                    </a:ext>
                  </a:extLst>
                </a:hlinkClick>
              </a:rPr>
              <a:t>https://doi-org.proxy.ulib.uits.iu.edu/10.1037/pspi0000129.supp</a:t>
            </a:r>
            <a:r>
              <a:rPr lang="en-US" sz="1400" dirty="0">
                <a:solidFill>
                  <a:schemeClr val="accent3"/>
                </a:solidFill>
              </a:rPr>
              <a:t>  </a:t>
            </a:r>
            <a:r>
              <a:rPr lang="en-US" sz="1400" dirty="0"/>
              <a:t>(Supplemental)</a:t>
            </a:r>
            <a:endParaRPr lang="en-US" sz="2400" dirty="0"/>
          </a:p>
          <a:p>
            <a:pPr marL="0" lvl="0" indent="0" algn="l" rtl="0">
              <a:spcBef>
                <a:spcPts val="0"/>
              </a:spcBef>
              <a:spcAft>
                <a:spcPts val="800"/>
              </a:spcAft>
              <a:buNone/>
            </a:pPr>
            <a:endParaRPr lang="en-US" sz="2400" dirty="0"/>
          </a:p>
          <a:p>
            <a:pPr marL="0" lvl="0" indent="0" algn="l" rtl="0">
              <a:spcBef>
                <a:spcPts val="0"/>
              </a:spcBef>
              <a:spcAft>
                <a:spcPts val="800"/>
              </a:spcAft>
              <a:buNone/>
            </a:pPr>
            <a:endParaRPr lang="en-US" sz="2400" dirty="0"/>
          </a:p>
        </p:txBody>
      </p:sp>
    </p:spTree>
    <p:extLst>
      <p:ext uri="{BB962C8B-B14F-4D97-AF65-F5344CB8AC3E}">
        <p14:creationId xmlns:p14="http://schemas.microsoft.com/office/powerpoint/2010/main" val="1567761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DCB194-DD98-4DF9-A7C4-02FF4AB8D51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
        <p:nvSpPr>
          <p:cNvPr id="5" name="TextBox 4">
            <a:extLst>
              <a:ext uri="{FF2B5EF4-FFF2-40B4-BE49-F238E27FC236}">
                <a16:creationId xmlns:a16="http://schemas.microsoft.com/office/drawing/2014/main" id="{15AA737D-B1CD-473B-A50C-007D5EBDF8BA}"/>
              </a:ext>
            </a:extLst>
          </p:cNvPr>
          <p:cNvSpPr txBox="1"/>
          <p:nvPr/>
        </p:nvSpPr>
        <p:spPr>
          <a:xfrm>
            <a:off x="739616" y="622705"/>
            <a:ext cx="7664768" cy="3539430"/>
          </a:xfrm>
          <a:prstGeom prst="rect">
            <a:avLst/>
          </a:prstGeom>
          <a:noFill/>
        </p:spPr>
        <p:txBody>
          <a:bodyPr wrap="square">
            <a:spAutoFit/>
          </a:bodyPr>
          <a:lstStyle/>
          <a:p>
            <a:r>
              <a:rPr lang="en-US" sz="3200" b="1" i="1" dirty="0">
                <a:solidFill>
                  <a:schemeClr val="accent3"/>
                </a:solidFill>
                <a:latin typeface="Oxygen" panose="020B0604020202020204" charset="0"/>
              </a:rPr>
              <a:t>So BATNA is a source of power. </a:t>
            </a:r>
          </a:p>
          <a:p>
            <a:endParaRPr lang="en-US" sz="3200" b="1" i="1" dirty="0">
              <a:solidFill>
                <a:schemeClr val="bg1"/>
              </a:solidFill>
              <a:latin typeface="Oxygen" panose="020B0604020202020204" charset="0"/>
            </a:endParaRPr>
          </a:p>
          <a:p>
            <a:r>
              <a:rPr lang="en-US" sz="3200" b="1" i="1" dirty="0">
                <a:solidFill>
                  <a:schemeClr val="bg1"/>
                </a:solidFill>
                <a:latin typeface="Oxygen" panose="020B0604020202020204" charset="0"/>
              </a:rPr>
              <a:t>What do you do when your BATNA is weak? </a:t>
            </a:r>
          </a:p>
          <a:p>
            <a:endParaRPr lang="en-US" sz="3200" b="1" i="1" dirty="0">
              <a:solidFill>
                <a:schemeClr val="bg1"/>
              </a:solidFill>
              <a:latin typeface="Oxygen" panose="020B0604020202020204" charset="0"/>
            </a:endParaRPr>
          </a:p>
          <a:p>
            <a:r>
              <a:rPr lang="en-US" sz="3200" b="1" i="1" dirty="0">
                <a:solidFill>
                  <a:schemeClr val="bg1"/>
                </a:solidFill>
                <a:latin typeface="Oxygen" panose="020B0604020202020204" charset="0"/>
              </a:rPr>
              <a:t>How do you negotiate from a position of powerlessness?</a:t>
            </a:r>
          </a:p>
        </p:txBody>
      </p:sp>
    </p:spTree>
    <p:extLst>
      <p:ext uri="{BB962C8B-B14F-4D97-AF65-F5344CB8AC3E}">
        <p14:creationId xmlns:p14="http://schemas.microsoft.com/office/powerpoint/2010/main" val="193703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#1: Mental Simulation</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a:xfrm>
            <a:off x="1165475" y="894649"/>
            <a:ext cx="6858000" cy="3725700"/>
          </a:xfrm>
        </p:spPr>
        <p:txBody>
          <a:bodyPr/>
          <a:lstStyle/>
          <a:p>
            <a:pPr marL="76200" indent="0">
              <a:buNone/>
            </a:pPr>
            <a:r>
              <a:rPr lang="en-US" dirty="0"/>
              <a:t>Imagine if you had a stronger alternative</a:t>
            </a:r>
          </a:p>
          <a:p>
            <a:r>
              <a:rPr lang="en-US" sz="2000" dirty="0"/>
              <a:t>What would you ask for?</a:t>
            </a:r>
          </a:p>
          <a:p>
            <a:r>
              <a:rPr lang="en-US" sz="2000" dirty="0"/>
              <a:t>How would you restructure your initial offer or your counter-offer</a:t>
            </a:r>
          </a:p>
          <a:p>
            <a:r>
              <a:rPr lang="en-US" sz="2000" dirty="0"/>
              <a:t>Center yourself within this place as you begin and conduct your negotiation. </a:t>
            </a:r>
          </a:p>
          <a:p>
            <a:pPr marL="76200" indent="0">
              <a:buNone/>
            </a:pPr>
            <a:endParaRPr lang="en-US" dirty="0"/>
          </a:p>
          <a:p>
            <a:pPr marL="76200" indent="0">
              <a:buNone/>
            </a:pPr>
            <a:r>
              <a:rPr lang="en-US" sz="1100" dirty="0" err="1"/>
              <a:t>Schaerer</a:t>
            </a:r>
            <a:r>
              <a:rPr lang="en-US" sz="1100" dirty="0"/>
              <a:t>, M., </a:t>
            </a:r>
            <a:r>
              <a:rPr lang="en-US" sz="1100" dirty="0" err="1"/>
              <a:t>Schweinsberg</a:t>
            </a:r>
            <a:r>
              <a:rPr lang="en-US" sz="1100" dirty="0"/>
              <a:t>, M., &amp; </a:t>
            </a:r>
            <a:r>
              <a:rPr lang="en-US" sz="1100" dirty="0" err="1"/>
              <a:t>Swaab</a:t>
            </a:r>
            <a:r>
              <a:rPr lang="en-US" sz="1100" dirty="0"/>
              <a:t>, R. I. (2018). Imaginary alternatives: The effects of mental simulation on powerless negotiators. </a:t>
            </a:r>
            <a:r>
              <a:rPr lang="en-US" sz="1100" i="1" dirty="0"/>
              <a:t>Journal of Personality and Social Psychology</a:t>
            </a:r>
            <a:r>
              <a:rPr lang="en-US" sz="1100" dirty="0"/>
              <a:t>, </a:t>
            </a:r>
            <a:r>
              <a:rPr lang="en-US" sz="1100" i="1" dirty="0"/>
              <a:t>115</a:t>
            </a:r>
            <a:r>
              <a:rPr lang="en-US" sz="1100" dirty="0"/>
              <a:t>(1), 96–117. </a:t>
            </a:r>
            <a:r>
              <a:rPr lang="en-US" sz="1100" dirty="0">
                <a:solidFill>
                  <a:schemeClr val="accent3"/>
                </a:solidFill>
                <a:hlinkClick r:id="rId3">
                  <a:extLst>
                    <a:ext uri="{A12FA001-AC4F-418D-AE19-62706E023703}">
                      <ahyp:hlinkClr xmlns:ahyp="http://schemas.microsoft.com/office/drawing/2018/hyperlinkcolor" val="tx"/>
                    </a:ext>
                  </a:extLst>
                </a:hlinkClick>
              </a:rPr>
              <a:t>https://doi-org.proxy.ulib.uits.iu.edu/10.1037/pspi0000129.supp</a:t>
            </a:r>
            <a:r>
              <a:rPr lang="en-US" sz="1100" dirty="0">
                <a:solidFill>
                  <a:schemeClr val="accent3"/>
                </a:solidFill>
              </a:rPr>
              <a:t>  </a:t>
            </a:r>
            <a:r>
              <a:rPr lang="en-US" sz="1100" dirty="0"/>
              <a:t>(Supplemental)</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extLst>
      <p:ext uri="{BB962C8B-B14F-4D97-AF65-F5344CB8AC3E}">
        <p14:creationId xmlns:p14="http://schemas.microsoft.com/office/powerpoint/2010/main" val="1864704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277B4-6CD3-4AD6-973E-41803B222C47}"/>
              </a:ext>
            </a:extLst>
          </p:cNvPr>
          <p:cNvSpPr>
            <a:spLocks noGrp="1"/>
          </p:cNvSpPr>
          <p:nvPr>
            <p:ph type="title"/>
          </p:nvPr>
        </p:nvSpPr>
        <p:spPr/>
        <p:txBody>
          <a:bodyPr/>
          <a:lstStyle/>
          <a:p>
            <a:r>
              <a:rPr lang="en-US" dirty="0"/>
              <a:t>If you need help developing your simulation</a:t>
            </a:r>
          </a:p>
        </p:txBody>
      </p:sp>
      <p:sp>
        <p:nvSpPr>
          <p:cNvPr id="3" name="Text Placeholder 2">
            <a:extLst>
              <a:ext uri="{FF2B5EF4-FFF2-40B4-BE49-F238E27FC236}">
                <a16:creationId xmlns:a16="http://schemas.microsoft.com/office/drawing/2014/main" id="{86BDFCB4-A4C1-40D1-B5BB-31FA19507878}"/>
              </a:ext>
            </a:extLst>
          </p:cNvPr>
          <p:cNvSpPr>
            <a:spLocks noGrp="1"/>
          </p:cNvSpPr>
          <p:nvPr>
            <p:ph type="body" idx="1"/>
          </p:nvPr>
        </p:nvSpPr>
        <p:spPr>
          <a:xfrm>
            <a:off x="1165475" y="1003281"/>
            <a:ext cx="6130200" cy="2875682"/>
          </a:xfrm>
        </p:spPr>
        <p:txBody>
          <a:bodyPr/>
          <a:lstStyle/>
          <a:p>
            <a:r>
              <a:rPr lang="en-US" dirty="0"/>
              <a:t>Look at deals that others have managed to negotiate: </a:t>
            </a:r>
          </a:p>
          <a:p>
            <a:pPr lvl="1"/>
            <a:r>
              <a:rPr lang="en-US" dirty="0">
                <a:solidFill>
                  <a:schemeClr val="accent3"/>
                </a:solidFill>
                <a:hlinkClick r:id="rId3">
                  <a:extLst>
                    <a:ext uri="{A12FA001-AC4F-418D-AE19-62706E023703}">
                      <ahyp:hlinkClr xmlns:ahyp="http://schemas.microsoft.com/office/drawing/2018/hyperlinkcolor" val="tx"/>
                    </a:ext>
                  </a:extLst>
                </a:hlinkClick>
              </a:rPr>
              <a:t>Big Deal Knowledge Base</a:t>
            </a:r>
            <a:endParaRPr lang="en-US" dirty="0">
              <a:solidFill>
                <a:schemeClr val="accent3"/>
              </a:solidFill>
            </a:endParaRPr>
          </a:p>
          <a:p>
            <a:pPr lvl="1"/>
            <a:r>
              <a:rPr lang="en-US" dirty="0"/>
              <a:t>Transparency Lists</a:t>
            </a:r>
          </a:p>
          <a:p>
            <a:r>
              <a:rPr lang="en-US" dirty="0"/>
              <a:t>Example: </a:t>
            </a:r>
            <a:r>
              <a:rPr lang="en-US" dirty="0">
                <a:solidFill>
                  <a:schemeClr val="accent3"/>
                </a:solidFill>
                <a:hlinkClick r:id="rId4">
                  <a:extLst>
                    <a:ext uri="{A12FA001-AC4F-418D-AE19-62706E023703}">
                      <ahyp:hlinkClr xmlns:ahyp="http://schemas.microsoft.com/office/drawing/2018/hyperlinkcolor" val="tx"/>
                    </a:ext>
                  </a:extLst>
                </a:hlinkClick>
              </a:rPr>
              <a:t>CRKN Licensing Principles </a:t>
            </a:r>
            <a:r>
              <a:rPr lang="en-US" dirty="0"/>
              <a:t>leading to </a:t>
            </a:r>
            <a:r>
              <a:rPr lang="en-US" dirty="0">
                <a:solidFill>
                  <a:schemeClr val="accent3"/>
                </a:solidFill>
                <a:hlinkClick r:id="rId5">
                  <a:extLst>
                    <a:ext uri="{A12FA001-AC4F-418D-AE19-62706E023703}">
                      <ahyp:hlinkClr xmlns:ahyp="http://schemas.microsoft.com/office/drawing/2018/hyperlinkcolor" val="tx"/>
                    </a:ext>
                  </a:extLst>
                </a:hlinkClick>
              </a:rPr>
              <a:t>CRKN Elsevier Deal</a:t>
            </a:r>
            <a:endParaRPr lang="en-US" dirty="0">
              <a:solidFill>
                <a:schemeClr val="accent3"/>
              </a:solidFill>
            </a:endParaRPr>
          </a:p>
        </p:txBody>
      </p:sp>
      <p:sp>
        <p:nvSpPr>
          <p:cNvPr id="4" name="Slide Number Placeholder 3">
            <a:extLst>
              <a:ext uri="{FF2B5EF4-FFF2-40B4-BE49-F238E27FC236}">
                <a16:creationId xmlns:a16="http://schemas.microsoft.com/office/drawing/2014/main" id="{F68A99E5-7226-4F4E-ABE0-DE957FE2904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extLst>
      <p:ext uri="{BB962C8B-B14F-4D97-AF65-F5344CB8AC3E}">
        <p14:creationId xmlns:p14="http://schemas.microsoft.com/office/powerpoint/2010/main" val="2858692210"/>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FEBBDC-2BA4-44D4-B913-FC2ED86E5963}">
  <ds:schemaRef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240fd635-c8ec-4c42-8e6e-9f1a4744a40a"/>
    <ds:schemaRef ds:uri="http://purl.org/dc/dcmitype/"/>
  </ds:schemaRefs>
</ds:datastoreItem>
</file>

<file path=customXml/itemProps2.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E6CAAFC-FF59-48C2-91ED-CDC5088DA9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1333</TotalTime>
  <Words>1748</Words>
  <Application>Microsoft Office PowerPoint</Application>
  <PresentationFormat>On-screen Show (16:9)</PresentationFormat>
  <Paragraphs>189</Paragraphs>
  <Slides>22</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Quicksand</vt:lpstr>
      <vt:lpstr>Arial</vt:lpstr>
      <vt:lpstr>Oxygen</vt:lpstr>
      <vt:lpstr>Calibri</vt:lpstr>
      <vt:lpstr>Eleanor template</vt:lpstr>
      <vt:lpstr>Negotiate Like An MBA: How to conduct principled negotiations for library resources  Virtual Workshop Day 2</vt:lpstr>
      <vt:lpstr>ACES DATABASE NEGOTIATION</vt:lpstr>
      <vt:lpstr>Negotiation Debrief</vt:lpstr>
      <vt:lpstr>Power in Negotiations</vt:lpstr>
      <vt:lpstr>REVIEW: KNOW YOUR POWER POSITION IN THE DEAL</vt:lpstr>
      <vt:lpstr>PowerPoint Presentation</vt:lpstr>
      <vt:lpstr>PowerPoint Presentation</vt:lpstr>
      <vt:lpstr>Strategy #1: Mental Simulation</vt:lpstr>
      <vt:lpstr>If you need help developing your simulation</vt:lpstr>
      <vt:lpstr>Strategy #2: Use If-Then Scenario Planning</vt:lpstr>
      <vt:lpstr>Managing Bad Behavior</vt:lpstr>
      <vt:lpstr>REVIEW: TRUST DURING THE GAME!</vt:lpstr>
      <vt:lpstr>REVIEW: UNACCEPTABLE BEHAVIORS FROM VENDORS</vt:lpstr>
      <vt:lpstr>PLAN ON HOW YOU WILL ADDRESS THESE BEHAVIORS</vt:lpstr>
      <vt:lpstr>PLAN ON HOW YOU WILL ADDRESS THESE BEHAVIORS</vt:lpstr>
      <vt:lpstr>PRACTICE NEGOTIATING</vt:lpstr>
      <vt:lpstr>New Job Offer </vt:lpstr>
      <vt:lpstr>NEGOTIATION DEBRIEF</vt:lpstr>
      <vt:lpstr>Homework Day 3:</vt:lpstr>
      <vt:lpstr>ACES DATABASE NEGOTIATION ROLE ASSIGNMENT</vt:lpstr>
      <vt:lpstr>PREVIEW OF DAY 3</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68</cp:revision>
  <cp:lastPrinted>2021-05-03T14:41:55Z</cp:lastPrinted>
  <dcterms:modified xsi:type="dcterms:W3CDTF">2022-05-18T17:43:23Z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