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4"/>
  </p:sldMasterIdLst>
  <p:notesMasterIdLst>
    <p:notesMasterId r:id="rId19"/>
  </p:notesMasterIdLst>
  <p:sldIdLst>
    <p:sldId id="256" r:id="rId5"/>
    <p:sldId id="259" r:id="rId6"/>
    <p:sldId id="284" r:id="rId7"/>
    <p:sldId id="334" r:id="rId8"/>
    <p:sldId id="363" r:id="rId9"/>
    <p:sldId id="364" r:id="rId10"/>
    <p:sldId id="365" r:id="rId11"/>
    <p:sldId id="366" r:id="rId12"/>
    <p:sldId id="263" r:id="rId13"/>
    <p:sldId id="331" r:id="rId14"/>
    <p:sldId id="367" r:id="rId15"/>
    <p:sldId id="368" r:id="rId16"/>
    <p:sldId id="359" r:id="rId17"/>
    <p:sldId id="279" r:id="rId18"/>
  </p:sldIdLst>
  <p:sldSz cx="9144000" cy="5143500" type="screen16x9"/>
  <p:notesSz cx="7010400" cy="92964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Oxygen" panose="02000503000000000000" pitchFamily="2" charset="0"/>
      <p:regular r:id="rId24"/>
      <p:bold r:id="rId25"/>
    </p:embeddedFont>
    <p:embeddedFont>
      <p:font typeface="Quicksand" panose="020B0604020202020204" charset="0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940A80-9337-49F3-A0AA-A03ABFF76433}" v="7" dt="2022-05-12T15:06:43.987"/>
  </p1510:revLst>
</p1510:revInfo>
</file>

<file path=ppt/tableStyles.xml><?xml version="1.0" encoding="utf-8"?>
<a:tblStyleLst xmlns:a="http://schemas.openxmlformats.org/drawingml/2006/main" def="{47AF9B2C-635C-450F-BA55-F086C5C8D581}">
  <a:tblStyle styleId="{47AF9B2C-635C-450F-BA55-F086C5C8D58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265" autoAdjust="0"/>
    <p:restoredTop sz="61432" autoAdjust="0"/>
  </p:normalViewPr>
  <p:slideViewPr>
    <p:cSldViewPr snapToGrid="0">
      <p:cViewPr varScale="1">
        <p:scale>
          <a:sx n="54" d="100"/>
          <a:sy n="54" d="100"/>
        </p:scale>
        <p:origin x="115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cy, Katharine" userId="80e598a2-719b-4f78-bac7-529462b04968" providerId="ADAL" clId="{52940A80-9337-49F3-A0AA-A03ABFF76433}"/>
    <pc:docChg chg="undo custSel addSld delSld modSld">
      <pc:chgData name="Macy, Katharine" userId="80e598a2-719b-4f78-bac7-529462b04968" providerId="ADAL" clId="{52940A80-9337-49F3-A0AA-A03ABFF76433}" dt="2022-05-12T15:12:02.028" v="555" actId="404"/>
      <pc:docMkLst>
        <pc:docMk/>
      </pc:docMkLst>
      <pc:sldChg chg="delSp modSp mod modNotesTx">
        <pc:chgData name="Macy, Katharine" userId="80e598a2-719b-4f78-bac7-529462b04968" providerId="ADAL" clId="{52940A80-9337-49F3-A0AA-A03ABFF76433}" dt="2022-05-12T15:12:02.028" v="555" actId="404"/>
        <pc:sldMkLst>
          <pc:docMk/>
          <pc:sldMk cId="0" sldId="256"/>
        </pc:sldMkLst>
        <pc:spChg chg="mod">
          <ac:chgData name="Macy, Katharine" userId="80e598a2-719b-4f78-bac7-529462b04968" providerId="ADAL" clId="{52940A80-9337-49F3-A0AA-A03ABFF76433}" dt="2022-05-12T15:12:02.028" v="555" actId="404"/>
          <ac:spMkLst>
            <pc:docMk/>
            <pc:sldMk cId="0" sldId="256"/>
            <ac:spMk id="71" creationId="{00000000-0000-0000-0000-000000000000}"/>
          </ac:spMkLst>
        </pc:spChg>
        <pc:picChg chg="del">
          <ac:chgData name="Macy, Katharine" userId="80e598a2-719b-4f78-bac7-529462b04968" providerId="ADAL" clId="{52940A80-9337-49F3-A0AA-A03ABFF76433}" dt="2022-05-12T15:11:30.898" v="502" actId="478"/>
          <ac:picMkLst>
            <pc:docMk/>
            <pc:sldMk cId="0" sldId="256"/>
            <ac:picMk id="2" creationId="{67C7D815-09AC-4029-A279-B52861B3E0C2}"/>
          </ac:picMkLst>
        </pc:picChg>
        <pc:picChg chg="del">
          <ac:chgData name="Macy, Katharine" userId="80e598a2-719b-4f78-bac7-529462b04968" providerId="ADAL" clId="{52940A80-9337-49F3-A0AA-A03ABFF76433}" dt="2022-05-12T15:11:28.227" v="501" actId="478"/>
          <ac:picMkLst>
            <pc:docMk/>
            <pc:sldMk cId="0" sldId="256"/>
            <ac:picMk id="5" creationId="{C02681D4-B0F0-4C8F-879F-2368C527CA78}"/>
          </ac:picMkLst>
        </pc:picChg>
      </pc:sldChg>
      <pc:sldChg chg="modSp mod modNotesTx">
        <pc:chgData name="Macy, Katharine" userId="80e598a2-719b-4f78-bac7-529462b04968" providerId="ADAL" clId="{52940A80-9337-49F3-A0AA-A03ABFF76433}" dt="2022-05-12T15:11:13.716" v="499" actId="20577"/>
        <pc:sldMkLst>
          <pc:docMk/>
          <pc:sldMk cId="0" sldId="259"/>
        </pc:sldMkLst>
        <pc:spChg chg="mod">
          <ac:chgData name="Macy, Katharine" userId="80e598a2-719b-4f78-bac7-529462b04968" providerId="ADAL" clId="{52940A80-9337-49F3-A0AA-A03ABFF76433}" dt="2022-05-12T14:54:54.743" v="42" actId="20577"/>
          <ac:spMkLst>
            <pc:docMk/>
            <pc:sldMk cId="0" sldId="259"/>
            <ac:spMk id="94" creationId="{00000000-0000-0000-0000-000000000000}"/>
          </ac:spMkLst>
        </pc:spChg>
      </pc:sldChg>
      <pc:sldChg chg="modSp add mod">
        <pc:chgData name="Macy, Katharine" userId="80e598a2-719b-4f78-bac7-529462b04968" providerId="ADAL" clId="{52940A80-9337-49F3-A0AA-A03ABFF76433}" dt="2022-05-12T15:05:20.432" v="328" actId="14100"/>
        <pc:sldMkLst>
          <pc:docMk/>
          <pc:sldMk cId="0" sldId="263"/>
        </pc:sldMkLst>
        <pc:spChg chg="mod">
          <ac:chgData name="Macy, Katharine" userId="80e598a2-719b-4f78-bac7-529462b04968" providerId="ADAL" clId="{52940A80-9337-49F3-A0AA-A03ABFF76433}" dt="2022-05-12T15:04:59.970" v="302" actId="14100"/>
          <ac:spMkLst>
            <pc:docMk/>
            <pc:sldMk cId="0" sldId="263"/>
            <ac:spMk id="2" creationId="{7332128A-CA26-4B93-AB5A-1A4172B9C607}"/>
          </ac:spMkLst>
        </pc:spChg>
        <pc:spChg chg="mod">
          <ac:chgData name="Macy, Katharine" userId="80e598a2-719b-4f78-bac7-529462b04968" providerId="ADAL" clId="{52940A80-9337-49F3-A0AA-A03ABFF76433}" dt="2022-05-12T15:05:20.432" v="328" actId="14100"/>
          <ac:spMkLst>
            <pc:docMk/>
            <pc:sldMk cId="0" sldId="263"/>
            <ac:spMk id="128" creationId="{00000000-0000-0000-0000-000000000000}"/>
          </ac:spMkLst>
        </pc:spChg>
        <pc:spChg chg="mod">
          <ac:chgData name="Macy, Katharine" userId="80e598a2-719b-4f78-bac7-529462b04968" providerId="ADAL" clId="{52940A80-9337-49F3-A0AA-A03ABFF76433}" dt="2022-05-12T15:04:18.572" v="229" actId="20577"/>
          <ac:spMkLst>
            <pc:docMk/>
            <pc:sldMk cId="0" sldId="263"/>
            <ac:spMk id="129" creationId="{00000000-0000-0000-0000-000000000000}"/>
          </ac:spMkLst>
        </pc:spChg>
      </pc:sldChg>
      <pc:sldChg chg="modNotesTx">
        <pc:chgData name="Macy, Katharine" userId="80e598a2-719b-4f78-bac7-529462b04968" providerId="ADAL" clId="{52940A80-9337-49F3-A0AA-A03ABFF76433}" dt="2022-05-12T15:11:08.583" v="498" actId="20577"/>
        <pc:sldMkLst>
          <pc:docMk/>
          <pc:sldMk cId="468516129" sldId="284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2096377557" sldId="287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2657877326" sldId="314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1378881147" sldId="327"/>
        </pc:sldMkLst>
      </pc:sldChg>
      <pc:sldChg chg="add">
        <pc:chgData name="Macy, Katharine" userId="80e598a2-719b-4f78-bac7-529462b04968" providerId="ADAL" clId="{52940A80-9337-49F3-A0AA-A03ABFF76433}" dt="2022-05-12T15:02:47.981" v="196"/>
        <pc:sldMkLst>
          <pc:docMk/>
          <pc:sldMk cId="2401471154" sldId="331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3273509578" sldId="332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576102806" sldId="333"/>
        </pc:sldMkLst>
      </pc:sldChg>
      <pc:sldChg chg="modSp mod modNotesTx">
        <pc:chgData name="Macy, Katharine" userId="80e598a2-719b-4f78-bac7-529462b04968" providerId="ADAL" clId="{52940A80-9337-49F3-A0AA-A03ABFF76433}" dt="2022-05-12T15:01:41.300" v="194" actId="20577"/>
        <pc:sldMkLst>
          <pc:docMk/>
          <pc:sldMk cId="1147518231" sldId="334"/>
        </pc:sldMkLst>
        <pc:spChg chg="mod">
          <ac:chgData name="Macy, Katharine" userId="80e598a2-719b-4f78-bac7-529462b04968" providerId="ADAL" clId="{52940A80-9337-49F3-A0AA-A03ABFF76433}" dt="2022-05-12T14:55:18.571" v="74" actId="20577"/>
          <ac:spMkLst>
            <pc:docMk/>
            <pc:sldMk cId="1147518231" sldId="334"/>
            <ac:spMk id="94" creationId="{00000000-0000-0000-0000-000000000000}"/>
          </ac:spMkLst>
        </pc:spChg>
        <pc:spChg chg="mod">
          <ac:chgData name="Macy, Katharine" userId="80e598a2-719b-4f78-bac7-529462b04968" providerId="ADAL" clId="{52940A80-9337-49F3-A0AA-A03ABFF76433}" dt="2022-05-12T14:57:21.430" v="106" actId="20577"/>
          <ac:spMkLst>
            <pc:docMk/>
            <pc:sldMk cId="1147518231" sldId="334"/>
            <ac:spMk id="95" creationId="{00000000-0000-0000-0000-000000000000}"/>
          </ac:spMkLst>
        </pc:spChg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1672640036" sldId="335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1567761781" sldId="352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193703447" sldId="353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1864704491" sldId="354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2272675351" sldId="355"/>
        </pc:sldMkLst>
      </pc:sldChg>
      <pc:sldChg chg="del">
        <pc:chgData name="Macy, Katharine" userId="80e598a2-719b-4f78-bac7-529462b04968" providerId="ADAL" clId="{52940A80-9337-49F3-A0AA-A03ABFF76433}" dt="2022-05-12T15:01:57.837" v="195" actId="47"/>
        <pc:sldMkLst>
          <pc:docMk/>
          <pc:sldMk cId="2858692210" sldId="357"/>
        </pc:sldMkLst>
      </pc:sldChg>
      <pc:sldChg chg="del">
        <pc:chgData name="Macy, Katharine" userId="80e598a2-719b-4f78-bac7-529462b04968" providerId="ADAL" clId="{52940A80-9337-49F3-A0AA-A03ABFF76433}" dt="2022-05-12T15:07:11.507" v="343" actId="47"/>
        <pc:sldMkLst>
          <pc:docMk/>
          <pc:sldMk cId="2112033397" sldId="358"/>
        </pc:sldMkLst>
      </pc:sldChg>
      <pc:sldChg chg="delSp modSp mod">
        <pc:chgData name="Macy, Katharine" userId="80e598a2-719b-4f78-bac7-529462b04968" providerId="ADAL" clId="{52940A80-9337-49F3-A0AA-A03ABFF76433}" dt="2022-05-12T15:10:29.262" v="497" actId="478"/>
        <pc:sldMkLst>
          <pc:docMk/>
          <pc:sldMk cId="1009684553" sldId="359"/>
        </pc:sldMkLst>
        <pc:spChg chg="mod">
          <ac:chgData name="Macy, Katharine" userId="80e598a2-719b-4f78-bac7-529462b04968" providerId="ADAL" clId="{52940A80-9337-49F3-A0AA-A03ABFF76433}" dt="2022-05-12T15:10:23.601" v="496" actId="20577"/>
          <ac:spMkLst>
            <pc:docMk/>
            <pc:sldMk cId="1009684553" sldId="359"/>
            <ac:spMk id="2" creationId="{EB7D10F7-808D-480A-1349-B500AACD941F}"/>
          </ac:spMkLst>
        </pc:spChg>
        <pc:spChg chg="del">
          <ac:chgData name="Macy, Katharine" userId="80e598a2-719b-4f78-bac7-529462b04968" providerId="ADAL" clId="{52940A80-9337-49F3-A0AA-A03ABFF76433}" dt="2022-05-12T15:10:29.262" v="497" actId="478"/>
          <ac:spMkLst>
            <pc:docMk/>
            <pc:sldMk cId="1009684553" sldId="359"/>
            <ac:spMk id="3" creationId="{D7FDA967-D213-C5E1-C200-E764F63073B2}"/>
          </ac:spMkLst>
        </pc:spChg>
        <pc:spChg chg="mod">
          <ac:chgData name="Macy, Katharine" userId="80e598a2-719b-4f78-bac7-529462b04968" providerId="ADAL" clId="{52940A80-9337-49F3-A0AA-A03ABFF76433}" dt="2022-05-12T15:07:09.087" v="342" actId="20577"/>
          <ac:spMkLst>
            <pc:docMk/>
            <pc:sldMk cId="1009684553" sldId="359"/>
            <ac:spMk id="5" creationId="{9F7F96E5-17B6-7BF6-1276-FE8DD149ABDD}"/>
          </ac:spMkLst>
        </pc:spChg>
      </pc:sldChg>
      <pc:sldChg chg="del">
        <pc:chgData name="Macy, Katharine" userId="80e598a2-719b-4f78-bac7-529462b04968" providerId="ADAL" clId="{52940A80-9337-49F3-A0AA-A03ABFF76433}" dt="2022-05-12T15:07:14.792" v="344" actId="47"/>
        <pc:sldMkLst>
          <pc:docMk/>
          <pc:sldMk cId="2547395732" sldId="360"/>
        </pc:sldMkLst>
      </pc:sldChg>
      <pc:sldChg chg="modSp add mod modClrScheme chgLayout">
        <pc:chgData name="Macy, Katharine" userId="80e598a2-719b-4f78-bac7-529462b04968" providerId="ADAL" clId="{52940A80-9337-49F3-A0AA-A03ABFF76433}" dt="2022-05-12T14:59:13.763" v="133" actId="207"/>
        <pc:sldMkLst>
          <pc:docMk/>
          <pc:sldMk cId="2142416544" sldId="363"/>
        </pc:sldMkLst>
        <pc:spChg chg="mod">
          <ac:chgData name="Macy, Katharine" userId="80e598a2-719b-4f78-bac7-529462b04968" providerId="ADAL" clId="{52940A80-9337-49F3-A0AA-A03ABFF76433}" dt="2022-05-12T14:59:13.763" v="133" actId="207"/>
          <ac:spMkLst>
            <pc:docMk/>
            <pc:sldMk cId="2142416544" sldId="363"/>
            <ac:spMk id="2" creationId="{AE51F054-AB33-4277-AA6A-5A73D1CDB5FE}"/>
          </ac:spMkLst>
        </pc:spChg>
        <pc:spChg chg="mod ord">
          <ac:chgData name="Macy, Katharine" userId="80e598a2-719b-4f78-bac7-529462b04968" providerId="ADAL" clId="{52940A80-9337-49F3-A0AA-A03ABFF76433}" dt="2022-05-12T14:58:25.144" v="130" actId="20577"/>
          <ac:spMkLst>
            <pc:docMk/>
            <pc:sldMk cId="2142416544" sldId="363"/>
            <ac:spMk id="110" creationId="{00000000-0000-0000-0000-000000000000}"/>
          </ac:spMkLst>
        </pc:spChg>
        <pc:spChg chg="mod ord">
          <ac:chgData name="Macy, Katharine" userId="80e598a2-719b-4f78-bac7-529462b04968" providerId="ADAL" clId="{52940A80-9337-49F3-A0AA-A03ABFF76433}" dt="2022-05-12T14:57:07.100" v="79" actId="700"/>
          <ac:spMkLst>
            <pc:docMk/>
            <pc:sldMk cId="2142416544" sldId="363"/>
            <ac:spMk id="111" creationId="{00000000-0000-0000-0000-000000000000}"/>
          </ac:spMkLst>
        </pc:spChg>
        <pc:spChg chg="mod ord">
          <ac:chgData name="Macy, Katharine" userId="80e598a2-719b-4f78-bac7-529462b04968" providerId="ADAL" clId="{52940A80-9337-49F3-A0AA-A03ABFF76433}" dt="2022-05-12T14:57:07.100" v="79" actId="700"/>
          <ac:spMkLst>
            <pc:docMk/>
            <pc:sldMk cId="2142416544" sldId="363"/>
            <ac:spMk id="125" creationId="{00000000-0000-0000-0000-000000000000}"/>
          </ac:spMkLst>
        </pc:spChg>
      </pc:sldChg>
      <pc:sldChg chg="addSp delSp modSp add mod modClrScheme chgLayout">
        <pc:chgData name="Macy, Katharine" userId="80e598a2-719b-4f78-bac7-529462b04968" providerId="ADAL" clId="{52940A80-9337-49F3-A0AA-A03ABFF76433}" dt="2022-05-12T15:00:04.615" v="156" actId="478"/>
        <pc:sldMkLst>
          <pc:docMk/>
          <pc:sldMk cId="1269203302" sldId="364"/>
        </pc:sldMkLst>
        <pc:spChg chg="add mod">
          <ac:chgData name="Macy, Katharine" userId="80e598a2-719b-4f78-bac7-529462b04968" providerId="ADAL" clId="{52940A80-9337-49F3-A0AA-A03ABFF76433}" dt="2022-05-12T14:59:58.856" v="155"/>
          <ac:spMkLst>
            <pc:docMk/>
            <pc:sldMk cId="1269203302" sldId="364"/>
            <ac:spMk id="6" creationId="{7494B7DC-BA98-218E-CE62-7AADE1A8A404}"/>
          </ac:spMkLst>
        </pc:spChg>
        <pc:spChg chg="del">
          <ac:chgData name="Macy, Katharine" userId="80e598a2-719b-4f78-bac7-529462b04968" providerId="ADAL" clId="{52940A80-9337-49F3-A0AA-A03ABFF76433}" dt="2022-05-12T15:00:04.615" v="156" actId="478"/>
          <ac:spMkLst>
            <pc:docMk/>
            <pc:sldMk cId="1269203302" sldId="364"/>
            <ac:spMk id="18" creationId="{83F92EBC-EF1E-474A-8C23-99659AEACF8F}"/>
          </ac:spMkLst>
        </pc:spChg>
        <pc:spChg chg="mod ord">
          <ac:chgData name="Macy, Katharine" userId="80e598a2-719b-4f78-bac7-529462b04968" providerId="ADAL" clId="{52940A80-9337-49F3-A0AA-A03ABFF76433}" dt="2022-05-12T14:59:41.991" v="152" actId="20577"/>
          <ac:spMkLst>
            <pc:docMk/>
            <pc:sldMk cId="1269203302" sldId="364"/>
            <ac:spMk id="110" creationId="{00000000-0000-0000-0000-000000000000}"/>
          </ac:spMkLst>
        </pc:spChg>
        <pc:spChg chg="mod ord">
          <ac:chgData name="Macy, Katharine" userId="80e598a2-719b-4f78-bac7-529462b04968" providerId="ADAL" clId="{52940A80-9337-49F3-A0AA-A03ABFF76433}" dt="2022-05-12T14:59:46.244" v="154" actId="404"/>
          <ac:spMkLst>
            <pc:docMk/>
            <pc:sldMk cId="1269203302" sldId="364"/>
            <ac:spMk id="111" creationId="{00000000-0000-0000-0000-000000000000}"/>
          </ac:spMkLst>
        </pc:spChg>
        <pc:spChg chg="mod ord">
          <ac:chgData name="Macy, Katharine" userId="80e598a2-719b-4f78-bac7-529462b04968" providerId="ADAL" clId="{52940A80-9337-49F3-A0AA-A03ABFF76433}" dt="2022-05-12T14:57:07.100" v="79" actId="700"/>
          <ac:spMkLst>
            <pc:docMk/>
            <pc:sldMk cId="1269203302" sldId="364"/>
            <ac:spMk id="125" creationId="{00000000-0000-0000-0000-000000000000}"/>
          </ac:spMkLst>
        </pc:spChg>
      </pc:sldChg>
      <pc:sldChg chg="addSp delSp modSp add mod modClrScheme chgLayout">
        <pc:chgData name="Macy, Katharine" userId="80e598a2-719b-4f78-bac7-529462b04968" providerId="ADAL" clId="{52940A80-9337-49F3-A0AA-A03ABFF76433}" dt="2022-05-12T15:00:46.736" v="170"/>
        <pc:sldMkLst>
          <pc:docMk/>
          <pc:sldMk cId="377733275" sldId="365"/>
        </pc:sldMkLst>
        <pc:spChg chg="add mod">
          <ac:chgData name="Macy, Katharine" userId="80e598a2-719b-4f78-bac7-529462b04968" providerId="ADAL" clId="{52940A80-9337-49F3-A0AA-A03ABFF76433}" dt="2022-05-12T15:00:46.736" v="170"/>
          <ac:spMkLst>
            <pc:docMk/>
            <pc:sldMk cId="377733275" sldId="365"/>
            <ac:spMk id="6" creationId="{ED79E710-0B49-0EAC-83AB-84E8B8C38DBF}"/>
          </ac:spMkLst>
        </pc:spChg>
        <pc:spChg chg="del">
          <ac:chgData name="Macy, Katharine" userId="80e598a2-719b-4f78-bac7-529462b04968" providerId="ADAL" clId="{52940A80-9337-49F3-A0AA-A03ABFF76433}" dt="2022-05-12T15:00:37.170" v="169" actId="478"/>
          <ac:spMkLst>
            <pc:docMk/>
            <pc:sldMk cId="377733275" sldId="365"/>
            <ac:spMk id="18" creationId="{AD6C54F2-0018-4DD9-863E-46F237510D56}"/>
          </ac:spMkLst>
        </pc:spChg>
        <pc:spChg chg="mod ord">
          <ac:chgData name="Macy, Katharine" userId="80e598a2-719b-4f78-bac7-529462b04968" providerId="ADAL" clId="{52940A80-9337-49F3-A0AA-A03ABFF76433}" dt="2022-05-12T15:00:22.952" v="165" actId="20577"/>
          <ac:spMkLst>
            <pc:docMk/>
            <pc:sldMk cId="377733275" sldId="365"/>
            <ac:spMk id="110" creationId="{00000000-0000-0000-0000-000000000000}"/>
          </ac:spMkLst>
        </pc:spChg>
        <pc:spChg chg="mod ord">
          <ac:chgData name="Macy, Katharine" userId="80e598a2-719b-4f78-bac7-529462b04968" providerId="ADAL" clId="{52940A80-9337-49F3-A0AA-A03ABFF76433}" dt="2022-05-12T15:00:30.396" v="168" actId="404"/>
          <ac:spMkLst>
            <pc:docMk/>
            <pc:sldMk cId="377733275" sldId="365"/>
            <ac:spMk id="111" creationId="{00000000-0000-0000-0000-000000000000}"/>
          </ac:spMkLst>
        </pc:spChg>
        <pc:spChg chg="mod ord">
          <ac:chgData name="Macy, Katharine" userId="80e598a2-719b-4f78-bac7-529462b04968" providerId="ADAL" clId="{52940A80-9337-49F3-A0AA-A03ABFF76433}" dt="2022-05-12T14:57:07.100" v="79" actId="700"/>
          <ac:spMkLst>
            <pc:docMk/>
            <pc:sldMk cId="377733275" sldId="365"/>
            <ac:spMk id="125" creationId="{00000000-0000-0000-0000-000000000000}"/>
          </ac:spMkLst>
        </pc:spChg>
      </pc:sldChg>
      <pc:sldChg chg="modSp add mod modNotesTx">
        <pc:chgData name="Macy, Katharine" userId="80e598a2-719b-4f78-bac7-529462b04968" providerId="ADAL" clId="{52940A80-9337-49F3-A0AA-A03ABFF76433}" dt="2022-05-12T15:01:34.743" v="193" actId="20577"/>
        <pc:sldMkLst>
          <pc:docMk/>
          <pc:sldMk cId="634861587" sldId="366"/>
        </pc:sldMkLst>
        <pc:spChg chg="mod">
          <ac:chgData name="Macy, Katharine" userId="80e598a2-719b-4f78-bac7-529462b04968" providerId="ADAL" clId="{52940A80-9337-49F3-A0AA-A03ABFF76433}" dt="2022-05-12T15:01:26.433" v="191" actId="20577"/>
          <ac:spMkLst>
            <pc:docMk/>
            <pc:sldMk cId="634861587" sldId="366"/>
            <ac:spMk id="94" creationId="{00000000-0000-0000-0000-000000000000}"/>
          </ac:spMkLst>
        </pc:spChg>
        <pc:spChg chg="mod">
          <ac:chgData name="Macy, Katharine" userId="80e598a2-719b-4f78-bac7-529462b04968" providerId="ADAL" clId="{52940A80-9337-49F3-A0AA-A03ABFF76433}" dt="2022-05-12T15:01:30.120" v="192" actId="20577"/>
          <ac:spMkLst>
            <pc:docMk/>
            <pc:sldMk cId="634861587" sldId="366"/>
            <ac:spMk id="95" creationId="{00000000-0000-0000-0000-000000000000}"/>
          </ac:spMkLst>
        </pc:spChg>
        <pc:spChg chg="mod">
          <ac:chgData name="Macy, Katharine" userId="80e598a2-719b-4f78-bac7-529462b04968" providerId="ADAL" clId="{52940A80-9337-49F3-A0AA-A03ABFF76433}" dt="2022-05-12T15:01:20.374" v="172" actId="20577"/>
          <ac:spMkLst>
            <pc:docMk/>
            <pc:sldMk cId="634861587" sldId="366"/>
            <ac:spMk id="96" creationId="{00000000-0000-0000-0000-000000000000}"/>
          </ac:spMkLst>
        </pc:spChg>
      </pc:sldChg>
      <pc:sldChg chg="modSp add del mod">
        <pc:chgData name="Macy, Katharine" userId="80e598a2-719b-4f78-bac7-529462b04968" providerId="ADAL" clId="{52940A80-9337-49F3-A0AA-A03ABFF76433}" dt="2022-05-12T15:04:04.530" v="218" actId="47"/>
        <pc:sldMkLst>
          <pc:docMk/>
          <pc:sldMk cId="1215653538" sldId="367"/>
        </pc:sldMkLst>
        <pc:spChg chg="mod">
          <ac:chgData name="Macy, Katharine" userId="80e598a2-719b-4f78-bac7-529462b04968" providerId="ADAL" clId="{52940A80-9337-49F3-A0AA-A03ABFF76433}" dt="2022-05-12T15:03:19.535" v="217" actId="20577"/>
          <ac:spMkLst>
            <pc:docMk/>
            <pc:sldMk cId="1215653538" sldId="367"/>
            <ac:spMk id="129" creationId="{00000000-0000-0000-0000-000000000000}"/>
          </ac:spMkLst>
        </pc:spChg>
      </pc:sldChg>
      <pc:sldChg chg="modSp add mod modNotesTx">
        <pc:chgData name="Macy, Katharine" userId="80e598a2-719b-4f78-bac7-529462b04968" providerId="ADAL" clId="{52940A80-9337-49F3-A0AA-A03ABFF76433}" dt="2022-05-12T15:08:09.474" v="357" actId="20577"/>
        <pc:sldMkLst>
          <pc:docMk/>
          <pc:sldMk cId="3744752322" sldId="367"/>
        </pc:sldMkLst>
        <pc:spChg chg="mod">
          <ac:chgData name="Macy, Katharine" userId="80e598a2-719b-4f78-bac7-529462b04968" providerId="ADAL" clId="{52940A80-9337-49F3-A0AA-A03ABFF76433}" dt="2022-05-12T15:08:09.474" v="357" actId="20577"/>
          <ac:spMkLst>
            <pc:docMk/>
            <pc:sldMk cId="3744752322" sldId="367"/>
            <ac:spMk id="2" creationId="{7096D89B-E05A-4887-17A2-AD13074B764C}"/>
          </ac:spMkLst>
        </pc:spChg>
        <pc:spChg chg="mod">
          <ac:chgData name="Macy, Katharine" userId="80e598a2-719b-4f78-bac7-529462b04968" providerId="ADAL" clId="{52940A80-9337-49F3-A0AA-A03ABFF76433}" dt="2022-05-12T15:07:00.595" v="340" actId="20577"/>
          <ac:spMkLst>
            <pc:docMk/>
            <pc:sldMk cId="3744752322" sldId="367"/>
            <ac:spMk id="3" creationId="{8E322762-5E44-CE8E-F43F-B952B487EED7}"/>
          </ac:spMkLst>
        </pc:spChg>
        <pc:spChg chg="mod">
          <ac:chgData name="Macy, Katharine" userId="80e598a2-719b-4f78-bac7-529462b04968" providerId="ADAL" clId="{52940A80-9337-49F3-A0AA-A03ABFF76433}" dt="2022-05-12T15:06:53.087" v="330" actId="20577"/>
          <ac:spMkLst>
            <pc:docMk/>
            <pc:sldMk cId="3744752322" sldId="367"/>
            <ac:spMk id="9" creationId="{2D10F64E-DE59-AA92-B36B-37AC89C1D54C}"/>
          </ac:spMkLst>
        </pc:spChg>
      </pc:sldChg>
      <pc:sldChg chg="modSp new mod">
        <pc:chgData name="Macy, Katharine" userId="80e598a2-719b-4f78-bac7-529462b04968" providerId="ADAL" clId="{52940A80-9337-49F3-A0AA-A03ABFF76433}" dt="2022-05-12T15:10:08.132" v="457" actId="207"/>
        <pc:sldMkLst>
          <pc:docMk/>
          <pc:sldMk cId="898195599" sldId="368"/>
        </pc:sldMkLst>
        <pc:spChg chg="mod">
          <ac:chgData name="Macy, Katharine" userId="80e598a2-719b-4f78-bac7-529462b04968" providerId="ADAL" clId="{52940A80-9337-49F3-A0AA-A03ABFF76433}" dt="2022-05-12T15:08:29.391" v="388" actId="20577"/>
          <ac:spMkLst>
            <pc:docMk/>
            <pc:sldMk cId="898195599" sldId="368"/>
            <ac:spMk id="2" creationId="{E0A073A2-0D3A-2A25-EA20-24B55630F591}"/>
          </ac:spMkLst>
        </pc:spChg>
        <pc:spChg chg="mod">
          <ac:chgData name="Macy, Katharine" userId="80e598a2-719b-4f78-bac7-529462b04968" providerId="ADAL" clId="{52940A80-9337-49F3-A0AA-A03ABFF76433}" dt="2022-05-12T15:09:49.455" v="437" actId="20577"/>
          <ac:spMkLst>
            <pc:docMk/>
            <pc:sldMk cId="898195599" sldId="368"/>
            <ac:spMk id="3" creationId="{A344FCFF-EED1-0827-3928-2E45F4C059E0}"/>
          </ac:spMkLst>
        </pc:spChg>
        <pc:spChg chg="mod">
          <ac:chgData name="Macy, Katharine" userId="80e598a2-719b-4f78-bac7-529462b04968" providerId="ADAL" clId="{52940A80-9337-49F3-A0AA-A03ABFF76433}" dt="2022-05-12T15:10:08.132" v="457" actId="207"/>
          <ac:spMkLst>
            <pc:docMk/>
            <pc:sldMk cId="898195599" sldId="368"/>
            <ac:spMk id="4" creationId="{9E6F7E64-8889-C479-3355-BCB4B40F2600}"/>
          </ac:spMkLst>
        </pc:spChg>
      </pc:sldChg>
      <pc:sldMasterChg chg="delSldLayout">
        <pc:chgData name="Macy, Katharine" userId="80e598a2-719b-4f78-bac7-529462b04968" providerId="ADAL" clId="{52940A80-9337-49F3-A0AA-A03ABFF76433}" dt="2022-05-12T15:01:57.837" v="195" actId="47"/>
        <pc:sldMasterMkLst>
          <pc:docMk/>
          <pc:sldMasterMk cId="0" sldId="2147483658"/>
        </pc:sldMasterMkLst>
        <pc:sldLayoutChg chg="del">
          <pc:chgData name="Macy, Katharine" userId="80e598a2-719b-4f78-bac7-529462b04968" providerId="ADAL" clId="{52940A80-9337-49F3-A0AA-A03ABFF76433}" dt="2022-05-12T15:01:57.837" v="195" actId="47"/>
          <pc:sldLayoutMkLst>
            <pc:docMk/>
            <pc:sldMasterMk cId="0" sldId="2147483658"/>
            <pc:sldLayoutMk cId="0" sldId="214748365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f391192_0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 regards negotiating by email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Challenges include:</a:t>
            </a:r>
          </a:p>
          <a:p>
            <a:pPr marL="342900" indent="-342900"/>
            <a:r>
              <a:rPr lang="en" sz="1100" dirty="0">
                <a:solidFill>
                  <a:schemeClr val="accent4"/>
                </a:solidFill>
              </a:rPr>
              <a:t>No emotional cues</a:t>
            </a:r>
          </a:p>
          <a:p>
            <a:pPr marL="342900" indent="-342900"/>
            <a:r>
              <a:rPr lang="en" sz="1100" dirty="0">
                <a:solidFill>
                  <a:schemeClr val="accent4"/>
                </a:solidFill>
              </a:rPr>
              <a:t>Sometimes one or both sides get mean (dehumanization)</a:t>
            </a:r>
          </a:p>
          <a:p>
            <a:pPr marL="342900" indent="-342900"/>
            <a:r>
              <a:rPr lang="en" sz="1100" dirty="0">
                <a:solidFill>
                  <a:schemeClr val="accent4"/>
                </a:solidFill>
              </a:rPr>
              <a:t>Delayed responses</a:t>
            </a:r>
          </a:p>
          <a:p>
            <a:pPr marL="342900" indent="-342900"/>
            <a:r>
              <a:rPr lang="en" sz="1100" dirty="0">
                <a:solidFill>
                  <a:schemeClr val="accent4"/>
                </a:solidFill>
              </a:rPr>
              <a:t>Parties trying to negotiate multiple issues sequentially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Benefits you gain:</a:t>
            </a:r>
          </a:p>
          <a:p>
            <a:pPr marL="342900" indent="-342900"/>
            <a:r>
              <a:rPr lang="en-US" sz="1100" dirty="0">
                <a:solidFill>
                  <a:schemeClr val="accent4"/>
                </a:solidFill>
              </a:rPr>
              <a:t>You have time to discuss and think through responses.</a:t>
            </a:r>
          </a:p>
          <a:p>
            <a:pPr marL="342900" indent="-342900"/>
            <a:r>
              <a:rPr lang="en-US" sz="1100" dirty="0">
                <a:solidFill>
                  <a:schemeClr val="accent4"/>
                </a:solidFill>
              </a:rPr>
              <a:t>Potential for first mover advantage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Best practices are:</a:t>
            </a:r>
          </a:p>
          <a:p>
            <a:r>
              <a:rPr lang="en-US" sz="1100" dirty="0"/>
              <a:t>Must be prepared to respond with facts and data!</a:t>
            </a:r>
          </a:p>
          <a:p>
            <a:r>
              <a:rPr lang="en-US" sz="1100" dirty="0"/>
              <a:t>Consider making the first offer to set the anchor </a:t>
            </a:r>
          </a:p>
          <a:p>
            <a:r>
              <a:rPr lang="en-US" sz="1100" dirty="0"/>
              <a:t>Focus on the value of the entire deal, don’t try come to agreement on one issue at a time.</a:t>
            </a:r>
          </a:p>
          <a:p>
            <a:r>
              <a:rPr lang="en-US" sz="1100" dirty="0"/>
              <a:t>Don’t forget you are negotiating with a human.</a:t>
            </a:r>
          </a:p>
          <a:p>
            <a:r>
              <a:rPr lang="en-US" sz="1100" dirty="0"/>
              <a:t>Work to find linguistic convergence in how you communicate with vendors. Work to mirror vendor’s language.</a:t>
            </a:r>
          </a:p>
          <a:p>
            <a:r>
              <a:rPr lang="en-US" sz="1100" dirty="0"/>
              <a:t>Start the conversation early and set expectations for response time through out the conversation.</a:t>
            </a: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6491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6740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35ed75ccf_013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f391192_02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f391192_02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6553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f391192_02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95592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7420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87787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2959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f391192_02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04190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last piece of best practice we want to share is around negotiating over the phone or by email.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Key challenges are:</a:t>
            </a:r>
          </a:p>
          <a:p>
            <a:pPr marL="342900" indent="-342900"/>
            <a:r>
              <a:rPr lang="en" sz="1100" dirty="0">
                <a:solidFill>
                  <a:schemeClr val="accent4"/>
                </a:solidFill>
              </a:rPr>
              <a:t>Miss kenetic and visual cues which gets in the way of rapport.</a:t>
            </a:r>
          </a:p>
          <a:p>
            <a:pPr marL="342900" indent="-342900"/>
            <a:r>
              <a:rPr lang="en" sz="1100" dirty="0">
                <a:solidFill>
                  <a:schemeClr val="accent4"/>
                </a:solidFill>
              </a:rPr>
              <a:t>Conversation can feel out of sync.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 benefit you gain from this mode of negotiation: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tabLst/>
              <a:defRPr/>
            </a:pPr>
            <a:r>
              <a:rPr lang="en-US" sz="1100" dirty="0">
                <a:solidFill>
                  <a:schemeClr val="accent4"/>
                </a:solidFill>
              </a:rPr>
              <a:t>You can have all your notes and options spread out and available for reference during the conversation.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Best practices to optimize this negotiation are:</a:t>
            </a:r>
          </a:p>
          <a:p>
            <a:r>
              <a:rPr lang="en-US" sz="1100" dirty="0"/>
              <a:t>Engage in a bit of small talk at the beginning.</a:t>
            </a:r>
          </a:p>
          <a:p>
            <a:r>
              <a:rPr lang="en-US" sz="1100" dirty="0"/>
              <a:t>Consider using Zoom to gain visual cues (absolutely not required!)</a:t>
            </a:r>
          </a:p>
          <a:p>
            <a:r>
              <a:rPr lang="en-US" sz="1100" dirty="0"/>
              <a:t>Don’t multitask, focus on the conversation.</a:t>
            </a:r>
          </a:p>
          <a:p>
            <a:r>
              <a:rPr lang="en-US" sz="1100" dirty="0"/>
              <a:t>To help resolve the issue with turn taking by signaling when you are finished speaking.</a:t>
            </a:r>
          </a:p>
          <a:p>
            <a:r>
              <a:rPr lang="en-US" sz="1100" dirty="0"/>
              <a:t>End the conversation in a personal, friendly way. People remembers beginnings and endings.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319175" y="2233519"/>
            <a:ext cx="6680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cxnSp>
        <p:nvCxnSpPr>
          <p:cNvPr id="11" name="Google Shape;11;p2"/>
          <p:cNvCxnSpPr>
            <a:stCxn id="12" idx="4"/>
          </p:cNvCxnSpPr>
          <p:nvPr/>
        </p:nvCxnSpPr>
        <p:spPr>
          <a:xfrm>
            <a:off x="939750" y="2832475"/>
            <a:ext cx="0" cy="23109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12;p2"/>
          <p:cNvSpPr/>
          <p:nvPr/>
        </p:nvSpPr>
        <p:spPr>
          <a:xfrm>
            <a:off x="845250" y="2643475"/>
            <a:ext cx="189000" cy="1890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1530175" y="2307788"/>
            <a:ext cx="67671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1567326" y="2782913"/>
            <a:ext cx="6927900" cy="35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523157" y="4828331"/>
            <a:ext cx="548700" cy="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17" name="Google Shape;17;p3"/>
          <p:cNvCxnSpPr/>
          <p:nvPr/>
        </p:nvCxnSpPr>
        <p:spPr>
          <a:xfrm>
            <a:off x="939645" y="0"/>
            <a:ext cx="0" cy="51435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" name="Google Shape;18;p3"/>
          <p:cNvSpPr/>
          <p:nvPr/>
        </p:nvSpPr>
        <p:spPr>
          <a:xfrm flipH="1">
            <a:off x="632556" y="2267403"/>
            <a:ext cx="614400" cy="6144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1165475" y="549649"/>
            <a:ext cx="6858000" cy="34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39C0BA"/>
              </a:buClr>
              <a:buSzPts val="18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1165498" y="1086799"/>
            <a:ext cx="68580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19100" rtl="0">
              <a:spcBef>
                <a:spcPts val="600"/>
              </a:spcBef>
              <a:spcAft>
                <a:spcPts val="0"/>
              </a:spcAft>
              <a:buClr>
                <a:srgbClr val="F3F3F3"/>
              </a:buClr>
              <a:buSzPts val="3000"/>
              <a:buFont typeface="Quicksand"/>
              <a:buChar char="◦"/>
              <a:defRPr sz="30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▫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Font typeface="Quicksand"/>
              <a:buChar char="■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●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○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Quicksand"/>
              <a:buChar char="■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8523157" y="4828331"/>
            <a:ext cx="548700" cy="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9" name="Google Shape;29;p5"/>
          <p:cNvCxnSpPr/>
          <p:nvPr/>
        </p:nvCxnSpPr>
        <p:spPr>
          <a:xfrm>
            <a:off x="945638" y="0"/>
            <a:ext cx="0" cy="5143500"/>
          </a:xfrm>
          <a:prstGeom prst="straightConnector1">
            <a:avLst/>
          </a:prstGeom>
          <a:noFill/>
          <a:ln w="9525" cap="flat" cmpd="sng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Google Shape;30;p5"/>
          <p:cNvSpPr/>
          <p:nvPr/>
        </p:nvSpPr>
        <p:spPr>
          <a:xfrm>
            <a:off x="874396" y="605794"/>
            <a:ext cx="142500" cy="142500"/>
          </a:xfrm>
          <a:prstGeom prst="ellipse">
            <a:avLst/>
          </a:prstGeom>
          <a:solidFill>
            <a:srgbClr val="39C0BA"/>
          </a:solidFill>
          <a:ln w="28575" cap="flat" cmpd="sng">
            <a:solidFill>
              <a:srgbClr val="2E303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5"/>
          <p:cNvSpPr/>
          <p:nvPr/>
        </p:nvSpPr>
        <p:spPr>
          <a:xfrm>
            <a:off x="844675" y="1400721"/>
            <a:ext cx="201900" cy="2019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rgbClr val="999FA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gradFill>
          <a:gsLst>
            <a:gs pos="0">
              <a:schemeClr val="lt1"/>
            </a:gs>
            <a:gs pos="50000">
              <a:schemeClr val="accent1"/>
            </a:gs>
            <a:gs pos="100000">
              <a:schemeClr val="accent2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>
            <a:off x="417250" y="0"/>
            <a:ext cx="8726757" cy="5143976"/>
          </a:xfrm>
          <a:custGeom>
            <a:avLst/>
            <a:gdLst/>
            <a:ahLst/>
            <a:cxnLst/>
            <a:rect l="l" t="t" r="r" b="b"/>
            <a:pathLst>
              <a:path w="11635676" h="6858634" extrusionOk="0">
                <a:moveTo>
                  <a:pt x="7628128" y="0"/>
                </a:moveTo>
                <a:lnTo>
                  <a:pt x="7355078" y="0"/>
                </a:lnTo>
                <a:lnTo>
                  <a:pt x="7484682" y="136335"/>
                </a:lnTo>
                <a:close/>
                <a:moveTo>
                  <a:pt x="4694428" y="0"/>
                </a:moveTo>
                <a:lnTo>
                  <a:pt x="4413060" y="0"/>
                </a:lnTo>
                <a:lnTo>
                  <a:pt x="4546410" y="140399"/>
                </a:lnTo>
                <a:close/>
                <a:moveTo>
                  <a:pt x="6161278" y="0"/>
                </a:moveTo>
                <a:lnTo>
                  <a:pt x="5884164" y="0"/>
                </a:lnTo>
                <a:lnTo>
                  <a:pt x="6015609" y="138367"/>
                </a:lnTo>
                <a:close/>
                <a:moveTo>
                  <a:pt x="10561828" y="0"/>
                </a:moveTo>
                <a:lnTo>
                  <a:pt x="10296970" y="0"/>
                </a:lnTo>
                <a:lnTo>
                  <a:pt x="10422826" y="132271"/>
                </a:lnTo>
                <a:close/>
                <a:moveTo>
                  <a:pt x="9094978" y="0"/>
                </a:moveTo>
                <a:lnTo>
                  <a:pt x="8825992" y="0"/>
                </a:lnTo>
                <a:lnTo>
                  <a:pt x="8953627" y="134303"/>
                </a:lnTo>
                <a:close/>
                <a:moveTo>
                  <a:pt x="1760347" y="0"/>
                </a:moveTo>
                <a:lnTo>
                  <a:pt x="1471041" y="0"/>
                </a:lnTo>
                <a:lnTo>
                  <a:pt x="1608328" y="144463"/>
                </a:lnTo>
                <a:close/>
                <a:moveTo>
                  <a:pt x="11635676" y="0"/>
                </a:moveTo>
                <a:lnTo>
                  <a:pt x="10939907" y="0"/>
                </a:lnTo>
                <a:lnTo>
                  <a:pt x="11110087" y="179134"/>
                </a:lnTo>
                <a:lnTo>
                  <a:pt x="10772076" y="500126"/>
                </a:lnTo>
                <a:lnTo>
                  <a:pt x="10945241" y="682371"/>
                </a:lnTo>
                <a:lnTo>
                  <a:pt x="10162476" y="729679"/>
                </a:lnTo>
                <a:lnTo>
                  <a:pt x="10244074" y="0"/>
                </a:lnTo>
                <a:lnTo>
                  <a:pt x="9468866" y="0"/>
                </a:lnTo>
                <a:lnTo>
                  <a:pt x="9641015" y="181166"/>
                </a:lnTo>
                <a:lnTo>
                  <a:pt x="9303258" y="502158"/>
                </a:lnTo>
                <a:lnTo>
                  <a:pt x="9476422" y="684403"/>
                </a:lnTo>
                <a:lnTo>
                  <a:pt x="8693341" y="731711"/>
                </a:lnTo>
                <a:lnTo>
                  <a:pt x="8775192" y="0"/>
                </a:lnTo>
                <a:lnTo>
                  <a:pt x="7997825" y="0"/>
                </a:lnTo>
                <a:lnTo>
                  <a:pt x="8171942" y="183198"/>
                </a:lnTo>
                <a:lnTo>
                  <a:pt x="7834186" y="504190"/>
                </a:lnTo>
                <a:lnTo>
                  <a:pt x="8007287" y="686435"/>
                </a:lnTo>
                <a:lnTo>
                  <a:pt x="7224268" y="733743"/>
                </a:lnTo>
                <a:lnTo>
                  <a:pt x="7306374" y="0"/>
                </a:lnTo>
                <a:lnTo>
                  <a:pt x="6548374" y="0"/>
                </a:lnTo>
                <a:lnTo>
                  <a:pt x="6528245" y="1207"/>
                </a:lnTo>
                <a:lnTo>
                  <a:pt x="6528245" y="0"/>
                </a:lnTo>
                <a:lnTo>
                  <a:pt x="6526720" y="0"/>
                </a:lnTo>
                <a:lnTo>
                  <a:pt x="6527864" y="1207"/>
                </a:lnTo>
                <a:lnTo>
                  <a:pt x="6527864" y="1207"/>
                </a:lnTo>
                <a:lnTo>
                  <a:pt x="6702552" y="184976"/>
                </a:lnTo>
                <a:lnTo>
                  <a:pt x="6365177" y="506222"/>
                </a:lnTo>
                <a:lnTo>
                  <a:pt x="6538341" y="688467"/>
                </a:lnTo>
                <a:lnTo>
                  <a:pt x="5755259" y="735775"/>
                </a:lnTo>
                <a:lnTo>
                  <a:pt x="5837492" y="0"/>
                </a:lnTo>
                <a:lnTo>
                  <a:pt x="5112893" y="0"/>
                </a:lnTo>
                <a:lnTo>
                  <a:pt x="5059109" y="3239"/>
                </a:lnTo>
                <a:lnTo>
                  <a:pt x="5059490" y="0"/>
                </a:lnTo>
                <a:lnTo>
                  <a:pt x="5055807" y="0"/>
                </a:lnTo>
                <a:lnTo>
                  <a:pt x="5058918" y="3239"/>
                </a:lnTo>
                <a:lnTo>
                  <a:pt x="5058918" y="3239"/>
                </a:lnTo>
                <a:lnTo>
                  <a:pt x="5233607" y="187008"/>
                </a:lnTo>
                <a:lnTo>
                  <a:pt x="4895977" y="508000"/>
                </a:lnTo>
                <a:lnTo>
                  <a:pt x="5069142" y="690245"/>
                </a:lnTo>
                <a:lnTo>
                  <a:pt x="4286060" y="737553"/>
                </a:lnTo>
                <a:lnTo>
                  <a:pt x="4368673" y="0"/>
                </a:lnTo>
                <a:lnTo>
                  <a:pt x="3677412" y="0"/>
                </a:lnTo>
                <a:lnTo>
                  <a:pt x="3590227" y="5271"/>
                </a:lnTo>
                <a:lnTo>
                  <a:pt x="3590861" y="0"/>
                </a:lnTo>
                <a:lnTo>
                  <a:pt x="3584956" y="0"/>
                </a:lnTo>
                <a:lnTo>
                  <a:pt x="3590036" y="5271"/>
                </a:lnTo>
                <a:lnTo>
                  <a:pt x="3590036" y="5271"/>
                </a:lnTo>
                <a:lnTo>
                  <a:pt x="3764661" y="189040"/>
                </a:lnTo>
                <a:lnTo>
                  <a:pt x="3426905" y="510286"/>
                </a:lnTo>
                <a:lnTo>
                  <a:pt x="3600069" y="692531"/>
                </a:lnTo>
                <a:lnTo>
                  <a:pt x="2816987" y="739839"/>
                </a:lnTo>
                <a:lnTo>
                  <a:pt x="2899791" y="0"/>
                </a:lnTo>
                <a:lnTo>
                  <a:pt x="2241931" y="0"/>
                </a:lnTo>
                <a:lnTo>
                  <a:pt x="2120964" y="7303"/>
                </a:lnTo>
                <a:lnTo>
                  <a:pt x="2121789" y="0"/>
                </a:lnTo>
                <a:lnTo>
                  <a:pt x="2113788" y="0"/>
                </a:lnTo>
                <a:lnTo>
                  <a:pt x="2120710" y="7303"/>
                </a:lnTo>
                <a:lnTo>
                  <a:pt x="2120710" y="7303"/>
                </a:lnTo>
                <a:lnTo>
                  <a:pt x="2295335" y="191072"/>
                </a:lnTo>
                <a:lnTo>
                  <a:pt x="1957832" y="512318"/>
                </a:lnTo>
                <a:lnTo>
                  <a:pt x="2130997" y="694563"/>
                </a:lnTo>
                <a:lnTo>
                  <a:pt x="1347915" y="741871"/>
                </a:lnTo>
                <a:lnTo>
                  <a:pt x="1431227" y="0"/>
                </a:lnTo>
                <a:lnTo>
                  <a:pt x="806513" y="0"/>
                </a:lnTo>
                <a:lnTo>
                  <a:pt x="651891" y="9335"/>
                </a:lnTo>
                <a:lnTo>
                  <a:pt x="652907" y="0"/>
                </a:lnTo>
                <a:lnTo>
                  <a:pt x="642747" y="0"/>
                </a:lnTo>
                <a:lnTo>
                  <a:pt x="651637" y="9335"/>
                </a:lnTo>
                <a:lnTo>
                  <a:pt x="651637" y="9335"/>
                </a:lnTo>
                <a:lnTo>
                  <a:pt x="826326" y="193104"/>
                </a:lnTo>
                <a:lnTo>
                  <a:pt x="488760" y="514350"/>
                </a:lnTo>
                <a:lnTo>
                  <a:pt x="835216" y="879030"/>
                </a:lnTo>
                <a:lnTo>
                  <a:pt x="1173036" y="558038"/>
                </a:lnTo>
                <a:lnTo>
                  <a:pt x="1347661" y="742188"/>
                </a:lnTo>
                <a:lnTo>
                  <a:pt x="1347661" y="742188"/>
                </a:lnTo>
                <a:lnTo>
                  <a:pt x="1522349" y="926338"/>
                </a:lnTo>
                <a:lnTo>
                  <a:pt x="1184529" y="1247267"/>
                </a:lnTo>
                <a:lnTo>
                  <a:pt x="1531049" y="1611948"/>
                </a:lnTo>
                <a:lnTo>
                  <a:pt x="1869377" y="1290574"/>
                </a:lnTo>
                <a:lnTo>
                  <a:pt x="2044002" y="1474407"/>
                </a:lnTo>
                <a:lnTo>
                  <a:pt x="2044002" y="1474407"/>
                </a:lnTo>
                <a:lnTo>
                  <a:pt x="2218690" y="1658557"/>
                </a:lnTo>
                <a:lnTo>
                  <a:pt x="1880870" y="1979486"/>
                </a:lnTo>
                <a:lnTo>
                  <a:pt x="2227390" y="2344166"/>
                </a:lnTo>
                <a:lnTo>
                  <a:pt x="2565210" y="2023237"/>
                </a:lnTo>
                <a:lnTo>
                  <a:pt x="2739835" y="2207006"/>
                </a:lnTo>
                <a:lnTo>
                  <a:pt x="2739835" y="2207006"/>
                </a:lnTo>
                <a:lnTo>
                  <a:pt x="2914523" y="2390839"/>
                </a:lnTo>
                <a:lnTo>
                  <a:pt x="2576703" y="2711768"/>
                </a:lnTo>
                <a:lnTo>
                  <a:pt x="2923477" y="3076575"/>
                </a:lnTo>
                <a:lnTo>
                  <a:pt x="3261106" y="2755900"/>
                </a:lnTo>
                <a:lnTo>
                  <a:pt x="3435731" y="2939669"/>
                </a:lnTo>
                <a:lnTo>
                  <a:pt x="3435731" y="2939669"/>
                </a:lnTo>
                <a:lnTo>
                  <a:pt x="3610420" y="3123438"/>
                </a:lnTo>
                <a:lnTo>
                  <a:pt x="3272727" y="3444431"/>
                </a:lnTo>
                <a:lnTo>
                  <a:pt x="3619246" y="3809111"/>
                </a:lnTo>
                <a:lnTo>
                  <a:pt x="3957066" y="3488119"/>
                </a:lnTo>
                <a:lnTo>
                  <a:pt x="4131691" y="3672269"/>
                </a:lnTo>
                <a:lnTo>
                  <a:pt x="4131691" y="3672269"/>
                </a:lnTo>
                <a:lnTo>
                  <a:pt x="4306380" y="3856419"/>
                </a:lnTo>
                <a:lnTo>
                  <a:pt x="3968560" y="4177347"/>
                </a:lnTo>
                <a:lnTo>
                  <a:pt x="4315079" y="4542028"/>
                </a:lnTo>
                <a:lnTo>
                  <a:pt x="4652899" y="4221099"/>
                </a:lnTo>
                <a:lnTo>
                  <a:pt x="4827524" y="4405249"/>
                </a:lnTo>
                <a:lnTo>
                  <a:pt x="4827524" y="4405249"/>
                </a:lnTo>
                <a:lnTo>
                  <a:pt x="5002213" y="4589399"/>
                </a:lnTo>
                <a:lnTo>
                  <a:pt x="4664393" y="4910328"/>
                </a:lnTo>
                <a:lnTo>
                  <a:pt x="5010912" y="5275009"/>
                </a:lnTo>
                <a:lnTo>
                  <a:pt x="5349177" y="4953000"/>
                </a:lnTo>
                <a:lnTo>
                  <a:pt x="5523802" y="5137150"/>
                </a:lnTo>
                <a:lnTo>
                  <a:pt x="5523802" y="5137150"/>
                </a:lnTo>
                <a:lnTo>
                  <a:pt x="5698427" y="5321300"/>
                </a:lnTo>
                <a:lnTo>
                  <a:pt x="5360607" y="5642293"/>
                </a:lnTo>
                <a:lnTo>
                  <a:pt x="5707126" y="6006973"/>
                </a:lnTo>
                <a:lnTo>
                  <a:pt x="6044883" y="5685981"/>
                </a:lnTo>
                <a:lnTo>
                  <a:pt x="6219571" y="5870131"/>
                </a:lnTo>
                <a:lnTo>
                  <a:pt x="6219571" y="5870131"/>
                </a:lnTo>
                <a:lnTo>
                  <a:pt x="6394259" y="6053963"/>
                </a:lnTo>
                <a:lnTo>
                  <a:pt x="6056440" y="6374892"/>
                </a:lnTo>
                <a:lnTo>
                  <a:pt x="6402959" y="6739573"/>
                </a:lnTo>
                <a:lnTo>
                  <a:pt x="6740716" y="6418644"/>
                </a:lnTo>
                <a:lnTo>
                  <a:pt x="6915404" y="6602794"/>
                </a:lnTo>
                <a:lnTo>
                  <a:pt x="6915404" y="6602794"/>
                </a:lnTo>
                <a:lnTo>
                  <a:pt x="7090029" y="6786944"/>
                </a:lnTo>
                <a:lnTo>
                  <a:pt x="7014972" y="6858000"/>
                </a:lnTo>
                <a:lnTo>
                  <a:pt x="7665403" y="6858000"/>
                </a:lnTo>
                <a:lnTo>
                  <a:pt x="7699312" y="6554915"/>
                </a:lnTo>
                <a:lnTo>
                  <a:pt x="7872476" y="6737096"/>
                </a:lnTo>
                <a:lnTo>
                  <a:pt x="8210296" y="6416167"/>
                </a:lnTo>
                <a:lnTo>
                  <a:pt x="8384921" y="6600000"/>
                </a:lnTo>
                <a:lnTo>
                  <a:pt x="8384921" y="6600000"/>
                </a:lnTo>
                <a:lnTo>
                  <a:pt x="8559609" y="6783832"/>
                </a:lnTo>
                <a:lnTo>
                  <a:pt x="8481885" y="6858000"/>
                </a:lnTo>
                <a:lnTo>
                  <a:pt x="9134284" y="6858000"/>
                </a:lnTo>
                <a:lnTo>
                  <a:pt x="9168447" y="6553200"/>
                </a:lnTo>
                <a:lnTo>
                  <a:pt x="9341548" y="6735381"/>
                </a:lnTo>
                <a:lnTo>
                  <a:pt x="9679369" y="6414453"/>
                </a:lnTo>
                <a:lnTo>
                  <a:pt x="9853994" y="6598285"/>
                </a:lnTo>
                <a:lnTo>
                  <a:pt x="9853994" y="6598285"/>
                </a:lnTo>
                <a:lnTo>
                  <a:pt x="10028682" y="6782435"/>
                </a:lnTo>
                <a:lnTo>
                  <a:pt x="9948672" y="6858635"/>
                </a:lnTo>
                <a:lnTo>
                  <a:pt x="10602722" y="6858635"/>
                </a:lnTo>
                <a:lnTo>
                  <a:pt x="10637075" y="6551486"/>
                </a:lnTo>
                <a:lnTo>
                  <a:pt x="10810240" y="6733668"/>
                </a:lnTo>
                <a:lnTo>
                  <a:pt x="11147996" y="6412738"/>
                </a:lnTo>
                <a:lnTo>
                  <a:pt x="11322621" y="6596888"/>
                </a:lnTo>
                <a:lnTo>
                  <a:pt x="11322621" y="6596888"/>
                </a:lnTo>
                <a:lnTo>
                  <a:pt x="11497246" y="6781038"/>
                </a:lnTo>
                <a:lnTo>
                  <a:pt x="11415776" y="6858000"/>
                </a:lnTo>
                <a:lnTo>
                  <a:pt x="11635676" y="6858000"/>
                </a:lnTo>
                <a:lnTo>
                  <a:pt x="11635676" y="6577013"/>
                </a:lnTo>
                <a:lnTo>
                  <a:pt x="11323320" y="6596063"/>
                </a:lnTo>
                <a:lnTo>
                  <a:pt x="11410569" y="5816600"/>
                </a:lnTo>
                <a:lnTo>
                  <a:pt x="11583733" y="5998845"/>
                </a:lnTo>
                <a:lnTo>
                  <a:pt x="11635676" y="5949442"/>
                </a:lnTo>
                <a:lnTo>
                  <a:pt x="11635676" y="5114608"/>
                </a:lnTo>
                <a:lnTo>
                  <a:pt x="11400345" y="5128832"/>
                </a:lnTo>
                <a:lnTo>
                  <a:pt x="11487595" y="4349179"/>
                </a:lnTo>
                <a:lnTo>
                  <a:pt x="11635676" y="4505008"/>
                </a:lnTo>
                <a:lnTo>
                  <a:pt x="11635676" y="3861372"/>
                </a:lnTo>
                <a:lnTo>
                  <a:pt x="11314240" y="4166743"/>
                </a:lnTo>
                <a:lnTo>
                  <a:pt x="11487404" y="4348988"/>
                </a:lnTo>
                <a:lnTo>
                  <a:pt x="10704322" y="4396296"/>
                </a:lnTo>
                <a:lnTo>
                  <a:pt x="10791634" y="3616706"/>
                </a:lnTo>
                <a:lnTo>
                  <a:pt x="10964735" y="3798951"/>
                </a:lnTo>
                <a:lnTo>
                  <a:pt x="11302556" y="3477959"/>
                </a:lnTo>
                <a:lnTo>
                  <a:pt x="11477181" y="3661791"/>
                </a:lnTo>
                <a:lnTo>
                  <a:pt x="11477181" y="3661791"/>
                </a:lnTo>
                <a:lnTo>
                  <a:pt x="11635676" y="3828606"/>
                </a:lnTo>
                <a:lnTo>
                  <a:pt x="11635676" y="3652203"/>
                </a:lnTo>
                <a:lnTo>
                  <a:pt x="11477434" y="3661791"/>
                </a:lnTo>
                <a:lnTo>
                  <a:pt x="11564683" y="2882138"/>
                </a:lnTo>
                <a:lnTo>
                  <a:pt x="11635676" y="2956878"/>
                </a:lnTo>
                <a:lnTo>
                  <a:pt x="11635676" y="2467483"/>
                </a:lnTo>
                <a:lnTo>
                  <a:pt x="11391329" y="2699703"/>
                </a:lnTo>
                <a:lnTo>
                  <a:pt x="11564493" y="2881948"/>
                </a:lnTo>
                <a:lnTo>
                  <a:pt x="10781411" y="2929255"/>
                </a:lnTo>
                <a:lnTo>
                  <a:pt x="10868660" y="2149602"/>
                </a:lnTo>
                <a:lnTo>
                  <a:pt x="11041824" y="2331847"/>
                </a:lnTo>
                <a:lnTo>
                  <a:pt x="11379581" y="2010918"/>
                </a:lnTo>
                <a:lnTo>
                  <a:pt x="11554206" y="2194687"/>
                </a:lnTo>
                <a:lnTo>
                  <a:pt x="11554206" y="2194687"/>
                </a:lnTo>
                <a:lnTo>
                  <a:pt x="11635676" y="2280412"/>
                </a:lnTo>
                <a:lnTo>
                  <a:pt x="11635676" y="2189798"/>
                </a:lnTo>
                <a:lnTo>
                  <a:pt x="11554460" y="2194687"/>
                </a:lnTo>
                <a:lnTo>
                  <a:pt x="11635676" y="1469009"/>
                </a:lnTo>
                <a:lnTo>
                  <a:pt x="11635676" y="1415225"/>
                </a:lnTo>
                <a:lnTo>
                  <a:pt x="10858436" y="1462215"/>
                </a:lnTo>
                <a:lnTo>
                  <a:pt x="10945685" y="682562"/>
                </a:lnTo>
                <a:lnTo>
                  <a:pt x="11118850" y="864807"/>
                </a:lnTo>
                <a:lnTo>
                  <a:pt x="11456607" y="543814"/>
                </a:lnTo>
                <a:lnTo>
                  <a:pt x="11631295" y="727964"/>
                </a:lnTo>
                <a:lnTo>
                  <a:pt x="11631295" y="727964"/>
                </a:lnTo>
                <a:lnTo>
                  <a:pt x="11635486" y="732409"/>
                </a:lnTo>
                <a:lnTo>
                  <a:pt x="11635486" y="727520"/>
                </a:lnTo>
                <a:lnTo>
                  <a:pt x="11631295" y="727520"/>
                </a:lnTo>
                <a:lnTo>
                  <a:pt x="11635486" y="690245"/>
                </a:lnTo>
                <a:close/>
                <a:moveTo>
                  <a:pt x="9476676" y="684594"/>
                </a:moveTo>
                <a:lnTo>
                  <a:pt x="9649841" y="866838"/>
                </a:lnTo>
                <a:lnTo>
                  <a:pt x="9987534" y="546100"/>
                </a:lnTo>
                <a:lnTo>
                  <a:pt x="10162159" y="730250"/>
                </a:lnTo>
                <a:lnTo>
                  <a:pt x="10162159" y="730250"/>
                </a:lnTo>
                <a:lnTo>
                  <a:pt x="10336784" y="914083"/>
                </a:lnTo>
                <a:lnTo>
                  <a:pt x="9999028" y="1235012"/>
                </a:lnTo>
                <a:lnTo>
                  <a:pt x="10172192" y="1417257"/>
                </a:lnTo>
                <a:lnTo>
                  <a:pt x="9389110" y="1464628"/>
                </a:lnTo>
                <a:close/>
                <a:moveTo>
                  <a:pt x="10095420" y="2883980"/>
                </a:moveTo>
                <a:lnTo>
                  <a:pt x="9312402" y="2931287"/>
                </a:lnTo>
                <a:lnTo>
                  <a:pt x="9399651" y="2151634"/>
                </a:lnTo>
                <a:lnTo>
                  <a:pt x="9572752" y="2333879"/>
                </a:lnTo>
                <a:lnTo>
                  <a:pt x="9910572" y="2012950"/>
                </a:lnTo>
                <a:lnTo>
                  <a:pt x="10085197" y="2196719"/>
                </a:lnTo>
                <a:lnTo>
                  <a:pt x="10085197" y="2196719"/>
                </a:lnTo>
                <a:lnTo>
                  <a:pt x="10259885" y="2380552"/>
                </a:lnTo>
                <a:lnTo>
                  <a:pt x="9922066" y="2701481"/>
                </a:lnTo>
                <a:close/>
                <a:moveTo>
                  <a:pt x="10018395" y="4350830"/>
                </a:moveTo>
                <a:lnTo>
                  <a:pt x="9235376" y="4398328"/>
                </a:lnTo>
                <a:lnTo>
                  <a:pt x="9322625" y="3618738"/>
                </a:lnTo>
                <a:lnTo>
                  <a:pt x="9495790" y="3800983"/>
                </a:lnTo>
                <a:lnTo>
                  <a:pt x="9833420" y="3479800"/>
                </a:lnTo>
                <a:lnTo>
                  <a:pt x="10008108" y="3663950"/>
                </a:lnTo>
                <a:lnTo>
                  <a:pt x="10008108" y="3663950"/>
                </a:lnTo>
                <a:lnTo>
                  <a:pt x="10182796" y="3848100"/>
                </a:lnTo>
                <a:lnTo>
                  <a:pt x="9844976" y="4168775"/>
                </a:lnTo>
                <a:close/>
                <a:moveTo>
                  <a:pt x="9245283" y="5085588"/>
                </a:moveTo>
                <a:lnTo>
                  <a:pt x="8462200" y="5132896"/>
                </a:lnTo>
                <a:lnTo>
                  <a:pt x="8549576" y="4353243"/>
                </a:lnTo>
                <a:lnTo>
                  <a:pt x="8722741" y="4535488"/>
                </a:lnTo>
                <a:lnTo>
                  <a:pt x="9060497" y="4214559"/>
                </a:lnTo>
                <a:lnTo>
                  <a:pt x="9235376" y="4398391"/>
                </a:lnTo>
                <a:lnTo>
                  <a:pt x="9235376" y="4398391"/>
                </a:lnTo>
                <a:lnTo>
                  <a:pt x="9410001" y="4582224"/>
                </a:lnTo>
                <a:lnTo>
                  <a:pt x="9072245" y="4903153"/>
                </a:lnTo>
                <a:close/>
                <a:moveTo>
                  <a:pt x="7776210" y="5087620"/>
                </a:moveTo>
                <a:lnTo>
                  <a:pt x="6993128" y="5134928"/>
                </a:lnTo>
                <a:lnTo>
                  <a:pt x="7080377" y="4355275"/>
                </a:lnTo>
                <a:lnTo>
                  <a:pt x="7253542" y="4537520"/>
                </a:lnTo>
                <a:lnTo>
                  <a:pt x="7591298" y="4216400"/>
                </a:lnTo>
                <a:lnTo>
                  <a:pt x="7765923" y="4400550"/>
                </a:lnTo>
                <a:lnTo>
                  <a:pt x="7765923" y="4400550"/>
                </a:lnTo>
                <a:lnTo>
                  <a:pt x="7940548" y="4584700"/>
                </a:lnTo>
                <a:lnTo>
                  <a:pt x="7602792" y="4905629"/>
                </a:lnTo>
                <a:close/>
                <a:moveTo>
                  <a:pt x="5688140" y="2890076"/>
                </a:moveTo>
                <a:lnTo>
                  <a:pt x="4905058" y="2937383"/>
                </a:lnTo>
                <a:lnTo>
                  <a:pt x="4992307" y="2157730"/>
                </a:lnTo>
                <a:lnTo>
                  <a:pt x="5165471" y="2339975"/>
                </a:lnTo>
                <a:lnTo>
                  <a:pt x="5503228" y="2019300"/>
                </a:lnTo>
                <a:lnTo>
                  <a:pt x="5677916" y="2203069"/>
                </a:lnTo>
                <a:lnTo>
                  <a:pt x="5677916" y="2203069"/>
                </a:lnTo>
                <a:lnTo>
                  <a:pt x="5852541" y="2386902"/>
                </a:lnTo>
                <a:lnTo>
                  <a:pt x="5514785" y="2707831"/>
                </a:lnTo>
                <a:close/>
                <a:moveTo>
                  <a:pt x="5688140" y="2890076"/>
                </a:moveTo>
                <a:lnTo>
                  <a:pt x="5861304" y="3072321"/>
                </a:lnTo>
                <a:lnTo>
                  <a:pt x="6199061" y="2751392"/>
                </a:lnTo>
                <a:lnTo>
                  <a:pt x="6373686" y="2935161"/>
                </a:lnTo>
                <a:lnTo>
                  <a:pt x="6373686" y="2935161"/>
                </a:lnTo>
                <a:lnTo>
                  <a:pt x="6548311" y="3118930"/>
                </a:lnTo>
                <a:lnTo>
                  <a:pt x="6210554" y="3439922"/>
                </a:lnTo>
                <a:lnTo>
                  <a:pt x="6384227" y="3622548"/>
                </a:lnTo>
                <a:lnTo>
                  <a:pt x="5601145" y="3669919"/>
                </a:lnTo>
                <a:close/>
                <a:moveTo>
                  <a:pt x="9322118" y="3618294"/>
                </a:moveTo>
                <a:lnTo>
                  <a:pt x="8539035" y="3665665"/>
                </a:lnTo>
                <a:lnTo>
                  <a:pt x="8626284" y="2886012"/>
                </a:lnTo>
                <a:lnTo>
                  <a:pt x="8799449" y="3068257"/>
                </a:lnTo>
                <a:lnTo>
                  <a:pt x="9137206" y="2747328"/>
                </a:lnTo>
                <a:lnTo>
                  <a:pt x="9311894" y="2931097"/>
                </a:lnTo>
                <a:lnTo>
                  <a:pt x="9311894" y="2931097"/>
                </a:lnTo>
                <a:lnTo>
                  <a:pt x="9486583" y="3114866"/>
                </a:lnTo>
                <a:lnTo>
                  <a:pt x="9148762" y="3435858"/>
                </a:lnTo>
                <a:close/>
                <a:moveTo>
                  <a:pt x="8452930" y="2703894"/>
                </a:moveTo>
                <a:lnTo>
                  <a:pt x="8626094" y="2886139"/>
                </a:lnTo>
                <a:lnTo>
                  <a:pt x="7843012" y="2933446"/>
                </a:lnTo>
                <a:lnTo>
                  <a:pt x="7930261" y="2153793"/>
                </a:lnTo>
                <a:lnTo>
                  <a:pt x="8103426" y="2336038"/>
                </a:lnTo>
                <a:lnTo>
                  <a:pt x="8441245" y="2015109"/>
                </a:lnTo>
                <a:lnTo>
                  <a:pt x="8615870" y="2198878"/>
                </a:lnTo>
                <a:lnTo>
                  <a:pt x="8615870" y="2198878"/>
                </a:lnTo>
                <a:lnTo>
                  <a:pt x="8790876" y="2382838"/>
                </a:lnTo>
                <a:close/>
                <a:moveTo>
                  <a:pt x="8017637" y="3117469"/>
                </a:moveTo>
                <a:lnTo>
                  <a:pt x="7679881" y="3438462"/>
                </a:lnTo>
                <a:lnTo>
                  <a:pt x="7853046" y="3620643"/>
                </a:lnTo>
                <a:lnTo>
                  <a:pt x="7070027" y="3667887"/>
                </a:lnTo>
                <a:lnTo>
                  <a:pt x="7157276" y="2888234"/>
                </a:lnTo>
                <a:lnTo>
                  <a:pt x="7330440" y="3070479"/>
                </a:lnTo>
                <a:lnTo>
                  <a:pt x="7668324" y="2749550"/>
                </a:lnTo>
                <a:lnTo>
                  <a:pt x="7843012" y="2933319"/>
                </a:lnTo>
                <a:lnTo>
                  <a:pt x="7843012" y="2933319"/>
                </a:lnTo>
                <a:close/>
                <a:moveTo>
                  <a:pt x="6983858" y="2705926"/>
                </a:moveTo>
                <a:lnTo>
                  <a:pt x="7157021" y="2888171"/>
                </a:lnTo>
                <a:lnTo>
                  <a:pt x="6373940" y="2935478"/>
                </a:lnTo>
                <a:lnTo>
                  <a:pt x="6461189" y="2155825"/>
                </a:lnTo>
                <a:lnTo>
                  <a:pt x="6634353" y="2338070"/>
                </a:lnTo>
                <a:lnTo>
                  <a:pt x="6972109" y="2017141"/>
                </a:lnTo>
                <a:lnTo>
                  <a:pt x="7146798" y="2200910"/>
                </a:lnTo>
                <a:lnTo>
                  <a:pt x="7146798" y="2200910"/>
                </a:lnTo>
                <a:lnTo>
                  <a:pt x="7321423" y="2384743"/>
                </a:lnTo>
                <a:close/>
                <a:moveTo>
                  <a:pt x="6384227" y="3622802"/>
                </a:moveTo>
                <a:lnTo>
                  <a:pt x="6557391" y="3805047"/>
                </a:lnTo>
                <a:lnTo>
                  <a:pt x="6895147" y="3484055"/>
                </a:lnTo>
                <a:lnTo>
                  <a:pt x="7069772" y="3668205"/>
                </a:lnTo>
                <a:lnTo>
                  <a:pt x="7069772" y="3668205"/>
                </a:lnTo>
                <a:lnTo>
                  <a:pt x="7244397" y="3852355"/>
                </a:lnTo>
                <a:lnTo>
                  <a:pt x="6906641" y="4173284"/>
                </a:lnTo>
                <a:lnTo>
                  <a:pt x="7079806" y="4355529"/>
                </a:lnTo>
                <a:lnTo>
                  <a:pt x="6296724" y="4402836"/>
                </a:lnTo>
                <a:close/>
                <a:moveTo>
                  <a:pt x="7766177" y="4400550"/>
                </a:moveTo>
                <a:lnTo>
                  <a:pt x="7853426" y="3620961"/>
                </a:lnTo>
                <a:lnTo>
                  <a:pt x="8026591" y="3803206"/>
                </a:lnTo>
                <a:lnTo>
                  <a:pt x="8364347" y="3482213"/>
                </a:lnTo>
                <a:lnTo>
                  <a:pt x="8539035" y="3666046"/>
                </a:lnTo>
                <a:lnTo>
                  <a:pt x="8539035" y="3666046"/>
                </a:lnTo>
                <a:lnTo>
                  <a:pt x="8713660" y="3849878"/>
                </a:lnTo>
                <a:lnTo>
                  <a:pt x="8375904" y="4170807"/>
                </a:lnTo>
                <a:lnTo>
                  <a:pt x="8549069" y="4353052"/>
                </a:lnTo>
                <a:close/>
                <a:moveTo>
                  <a:pt x="9214485" y="1280605"/>
                </a:moveTo>
                <a:lnTo>
                  <a:pt x="9389110" y="1464755"/>
                </a:lnTo>
                <a:lnTo>
                  <a:pt x="9389110" y="1464755"/>
                </a:lnTo>
                <a:lnTo>
                  <a:pt x="9563798" y="1648587"/>
                </a:lnTo>
                <a:lnTo>
                  <a:pt x="9226042" y="1969516"/>
                </a:lnTo>
                <a:lnTo>
                  <a:pt x="9399143" y="2151761"/>
                </a:lnTo>
                <a:lnTo>
                  <a:pt x="8616124" y="2199069"/>
                </a:lnTo>
                <a:lnTo>
                  <a:pt x="8703373" y="1419479"/>
                </a:lnTo>
                <a:lnTo>
                  <a:pt x="8876474" y="1601661"/>
                </a:lnTo>
                <a:close/>
                <a:moveTo>
                  <a:pt x="8007541" y="686816"/>
                </a:moveTo>
                <a:lnTo>
                  <a:pt x="8180642" y="869061"/>
                </a:lnTo>
                <a:lnTo>
                  <a:pt x="8518461" y="548069"/>
                </a:lnTo>
                <a:lnTo>
                  <a:pt x="8693086" y="732219"/>
                </a:lnTo>
                <a:lnTo>
                  <a:pt x="8693086" y="732219"/>
                </a:lnTo>
                <a:lnTo>
                  <a:pt x="8867775" y="916369"/>
                </a:lnTo>
                <a:lnTo>
                  <a:pt x="8530526" y="1236663"/>
                </a:lnTo>
                <a:lnTo>
                  <a:pt x="8703628" y="1418908"/>
                </a:lnTo>
                <a:lnTo>
                  <a:pt x="7920609" y="1466279"/>
                </a:lnTo>
                <a:close/>
                <a:moveTo>
                  <a:pt x="7745413" y="1282700"/>
                </a:moveTo>
                <a:lnTo>
                  <a:pt x="7920038" y="1466533"/>
                </a:lnTo>
                <a:lnTo>
                  <a:pt x="7920038" y="1466533"/>
                </a:lnTo>
                <a:lnTo>
                  <a:pt x="8094726" y="1650365"/>
                </a:lnTo>
                <a:lnTo>
                  <a:pt x="7756907" y="1971294"/>
                </a:lnTo>
                <a:lnTo>
                  <a:pt x="7930070" y="2153539"/>
                </a:lnTo>
                <a:lnTo>
                  <a:pt x="7146989" y="2200847"/>
                </a:lnTo>
                <a:lnTo>
                  <a:pt x="7234238" y="1421257"/>
                </a:lnTo>
                <a:lnTo>
                  <a:pt x="7407402" y="1603439"/>
                </a:lnTo>
                <a:close/>
                <a:moveTo>
                  <a:pt x="6538405" y="688912"/>
                </a:moveTo>
                <a:lnTo>
                  <a:pt x="6711570" y="871157"/>
                </a:lnTo>
                <a:lnTo>
                  <a:pt x="7049389" y="550164"/>
                </a:lnTo>
                <a:lnTo>
                  <a:pt x="7224014" y="734314"/>
                </a:lnTo>
                <a:lnTo>
                  <a:pt x="7224014" y="734314"/>
                </a:lnTo>
                <a:lnTo>
                  <a:pt x="7398703" y="918464"/>
                </a:lnTo>
                <a:lnTo>
                  <a:pt x="7060883" y="1239393"/>
                </a:lnTo>
                <a:lnTo>
                  <a:pt x="7234047" y="1421638"/>
                </a:lnTo>
                <a:lnTo>
                  <a:pt x="6450965" y="1469009"/>
                </a:lnTo>
                <a:close/>
                <a:moveTo>
                  <a:pt x="6276277" y="1284478"/>
                </a:moveTo>
                <a:lnTo>
                  <a:pt x="6450965" y="1468311"/>
                </a:lnTo>
                <a:lnTo>
                  <a:pt x="6450965" y="1468311"/>
                </a:lnTo>
                <a:lnTo>
                  <a:pt x="6625590" y="1652143"/>
                </a:lnTo>
                <a:lnTo>
                  <a:pt x="6287833" y="1973072"/>
                </a:lnTo>
                <a:lnTo>
                  <a:pt x="6460998" y="2155317"/>
                </a:lnTo>
                <a:lnTo>
                  <a:pt x="5678107" y="2202815"/>
                </a:lnTo>
                <a:lnTo>
                  <a:pt x="5765356" y="1423226"/>
                </a:lnTo>
                <a:lnTo>
                  <a:pt x="5938520" y="1605407"/>
                </a:lnTo>
                <a:close/>
                <a:moveTo>
                  <a:pt x="5069332" y="690690"/>
                </a:moveTo>
                <a:lnTo>
                  <a:pt x="5242497" y="872935"/>
                </a:lnTo>
                <a:lnTo>
                  <a:pt x="5580253" y="551942"/>
                </a:lnTo>
                <a:lnTo>
                  <a:pt x="5754942" y="736092"/>
                </a:lnTo>
                <a:lnTo>
                  <a:pt x="5754942" y="736092"/>
                </a:lnTo>
                <a:lnTo>
                  <a:pt x="5929567" y="919925"/>
                </a:lnTo>
                <a:lnTo>
                  <a:pt x="5591810" y="1240854"/>
                </a:lnTo>
                <a:lnTo>
                  <a:pt x="5764975" y="1423099"/>
                </a:lnTo>
                <a:lnTo>
                  <a:pt x="4981893" y="1470470"/>
                </a:lnTo>
                <a:close/>
                <a:moveTo>
                  <a:pt x="4807204" y="1286510"/>
                </a:moveTo>
                <a:lnTo>
                  <a:pt x="4981893" y="1470660"/>
                </a:lnTo>
                <a:lnTo>
                  <a:pt x="4981893" y="1470660"/>
                </a:lnTo>
                <a:lnTo>
                  <a:pt x="5156518" y="1654492"/>
                </a:lnTo>
                <a:lnTo>
                  <a:pt x="4818952" y="1975295"/>
                </a:lnTo>
                <a:lnTo>
                  <a:pt x="4992116" y="2157540"/>
                </a:lnTo>
                <a:lnTo>
                  <a:pt x="4209034" y="2204847"/>
                </a:lnTo>
                <a:lnTo>
                  <a:pt x="4296283" y="1425258"/>
                </a:lnTo>
                <a:lnTo>
                  <a:pt x="4469448" y="1607439"/>
                </a:lnTo>
                <a:close/>
                <a:moveTo>
                  <a:pt x="3600260" y="692722"/>
                </a:moveTo>
                <a:lnTo>
                  <a:pt x="3773424" y="874966"/>
                </a:lnTo>
                <a:lnTo>
                  <a:pt x="4110927" y="553974"/>
                </a:lnTo>
                <a:lnTo>
                  <a:pt x="4285615" y="738124"/>
                </a:lnTo>
                <a:lnTo>
                  <a:pt x="4285615" y="738124"/>
                </a:lnTo>
                <a:lnTo>
                  <a:pt x="4460240" y="921957"/>
                </a:lnTo>
                <a:lnTo>
                  <a:pt x="4122484" y="1242886"/>
                </a:lnTo>
                <a:lnTo>
                  <a:pt x="4295648" y="1425131"/>
                </a:lnTo>
                <a:lnTo>
                  <a:pt x="3512566" y="1472502"/>
                </a:lnTo>
                <a:close/>
                <a:moveTo>
                  <a:pt x="2043938" y="1474407"/>
                </a:moveTo>
                <a:lnTo>
                  <a:pt x="2131187" y="694754"/>
                </a:lnTo>
                <a:lnTo>
                  <a:pt x="2304352" y="876999"/>
                </a:lnTo>
                <a:lnTo>
                  <a:pt x="2642108" y="556006"/>
                </a:lnTo>
                <a:lnTo>
                  <a:pt x="2816733" y="740156"/>
                </a:lnTo>
                <a:lnTo>
                  <a:pt x="2816733" y="740156"/>
                </a:lnTo>
                <a:lnTo>
                  <a:pt x="2991358" y="924306"/>
                </a:lnTo>
                <a:lnTo>
                  <a:pt x="2653856" y="1244600"/>
                </a:lnTo>
                <a:lnTo>
                  <a:pt x="2827020" y="1426845"/>
                </a:lnTo>
                <a:close/>
                <a:moveTo>
                  <a:pt x="2739961" y="2206879"/>
                </a:moveTo>
                <a:lnTo>
                  <a:pt x="2827211" y="1427290"/>
                </a:lnTo>
                <a:lnTo>
                  <a:pt x="3000375" y="1609471"/>
                </a:lnTo>
                <a:lnTo>
                  <a:pt x="3338132" y="1288542"/>
                </a:lnTo>
                <a:lnTo>
                  <a:pt x="3512757" y="1472692"/>
                </a:lnTo>
                <a:lnTo>
                  <a:pt x="3512757" y="1472692"/>
                </a:lnTo>
                <a:lnTo>
                  <a:pt x="3687382" y="1656842"/>
                </a:lnTo>
                <a:lnTo>
                  <a:pt x="3349625" y="1977771"/>
                </a:lnTo>
                <a:lnTo>
                  <a:pt x="3522726" y="2160016"/>
                </a:lnTo>
                <a:close/>
                <a:moveTo>
                  <a:pt x="3435985" y="2939415"/>
                </a:moveTo>
                <a:lnTo>
                  <a:pt x="3523234" y="2159762"/>
                </a:lnTo>
                <a:lnTo>
                  <a:pt x="3696398" y="2342007"/>
                </a:lnTo>
                <a:lnTo>
                  <a:pt x="4034155" y="2021078"/>
                </a:lnTo>
                <a:lnTo>
                  <a:pt x="4208780" y="2204847"/>
                </a:lnTo>
                <a:lnTo>
                  <a:pt x="4208780" y="2204847"/>
                </a:lnTo>
                <a:lnTo>
                  <a:pt x="4383977" y="2388934"/>
                </a:lnTo>
                <a:lnTo>
                  <a:pt x="4046220" y="2709863"/>
                </a:lnTo>
                <a:lnTo>
                  <a:pt x="4218877" y="2892108"/>
                </a:lnTo>
                <a:close/>
                <a:moveTo>
                  <a:pt x="4132009" y="3671951"/>
                </a:moveTo>
                <a:lnTo>
                  <a:pt x="4219258" y="2892298"/>
                </a:lnTo>
                <a:lnTo>
                  <a:pt x="4392359" y="3074543"/>
                </a:lnTo>
                <a:lnTo>
                  <a:pt x="4730179" y="2753614"/>
                </a:lnTo>
                <a:lnTo>
                  <a:pt x="4904677" y="2937383"/>
                </a:lnTo>
                <a:lnTo>
                  <a:pt x="4904677" y="2937383"/>
                </a:lnTo>
                <a:lnTo>
                  <a:pt x="5079365" y="3121152"/>
                </a:lnTo>
                <a:lnTo>
                  <a:pt x="4741609" y="3442145"/>
                </a:lnTo>
                <a:lnTo>
                  <a:pt x="4914710" y="3624326"/>
                </a:lnTo>
                <a:close/>
                <a:moveTo>
                  <a:pt x="4828032" y="4404424"/>
                </a:moveTo>
                <a:lnTo>
                  <a:pt x="4915281" y="3624834"/>
                </a:lnTo>
                <a:lnTo>
                  <a:pt x="5088382" y="3807079"/>
                </a:lnTo>
                <a:lnTo>
                  <a:pt x="5426202" y="3486150"/>
                </a:lnTo>
                <a:lnTo>
                  <a:pt x="5600827" y="3670300"/>
                </a:lnTo>
                <a:lnTo>
                  <a:pt x="5600827" y="3670300"/>
                </a:lnTo>
                <a:lnTo>
                  <a:pt x="5775516" y="3854133"/>
                </a:lnTo>
                <a:lnTo>
                  <a:pt x="5438077" y="4174871"/>
                </a:lnTo>
                <a:lnTo>
                  <a:pt x="5611178" y="4357116"/>
                </a:lnTo>
                <a:close/>
                <a:moveTo>
                  <a:pt x="5524056" y="5137150"/>
                </a:moveTo>
                <a:lnTo>
                  <a:pt x="5611305" y="4357497"/>
                </a:lnTo>
                <a:lnTo>
                  <a:pt x="5784406" y="4539742"/>
                </a:lnTo>
                <a:lnTo>
                  <a:pt x="6122226" y="4218813"/>
                </a:lnTo>
                <a:lnTo>
                  <a:pt x="6296851" y="4402646"/>
                </a:lnTo>
                <a:lnTo>
                  <a:pt x="6296851" y="4402646"/>
                </a:lnTo>
                <a:lnTo>
                  <a:pt x="6471539" y="4586478"/>
                </a:lnTo>
                <a:lnTo>
                  <a:pt x="6133720" y="4907407"/>
                </a:lnTo>
                <a:lnTo>
                  <a:pt x="6306883" y="5089652"/>
                </a:lnTo>
                <a:close/>
                <a:moveTo>
                  <a:pt x="6220016" y="5869686"/>
                </a:moveTo>
                <a:lnTo>
                  <a:pt x="6307328" y="5090033"/>
                </a:lnTo>
                <a:lnTo>
                  <a:pt x="6480429" y="5272278"/>
                </a:lnTo>
                <a:lnTo>
                  <a:pt x="6818249" y="4951349"/>
                </a:lnTo>
                <a:lnTo>
                  <a:pt x="6992874" y="5135118"/>
                </a:lnTo>
                <a:lnTo>
                  <a:pt x="6992874" y="5135118"/>
                </a:lnTo>
                <a:lnTo>
                  <a:pt x="7167563" y="5318887"/>
                </a:lnTo>
                <a:lnTo>
                  <a:pt x="6829743" y="5639880"/>
                </a:lnTo>
                <a:lnTo>
                  <a:pt x="7002908" y="5822061"/>
                </a:lnTo>
                <a:close/>
                <a:moveTo>
                  <a:pt x="7525957" y="6372606"/>
                </a:moveTo>
                <a:lnTo>
                  <a:pt x="7699121" y="6554851"/>
                </a:lnTo>
                <a:lnTo>
                  <a:pt x="6916039" y="6602159"/>
                </a:lnTo>
                <a:lnTo>
                  <a:pt x="7003288" y="5822569"/>
                </a:lnTo>
                <a:lnTo>
                  <a:pt x="7176453" y="6004814"/>
                </a:lnTo>
                <a:lnTo>
                  <a:pt x="7514272" y="5683822"/>
                </a:lnTo>
                <a:lnTo>
                  <a:pt x="7688897" y="5867972"/>
                </a:lnTo>
                <a:lnTo>
                  <a:pt x="7688897" y="5867972"/>
                </a:lnTo>
                <a:lnTo>
                  <a:pt x="7863777" y="6051550"/>
                </a:lnTo>
                <a:close/>
                <a:moveTo>
                  <a:pt x="7689152" y="5867400"/>
                </a:moveTo>
                <a:lnTo>
                  <a:pt x="7776401" y="5087747"/>
                </a:lnTo>
                <a:lnTo>
                  <a:pt x="7949565" y="5269992"/>
                </a:lnTo>
                <a:lnTo>
                  <a:pt x="8287321" y="4949063"/>
                </a:lnTo>
                <a:lnTo>
                  <a:pt x="8461946" y="5132832"/>
                </a:lnTo>
                <a:lnTo>
                  <a:pt x="8461946" y="5132832"/>
                </a:lnTo>
                <a:lnTo>
                  <a:pt x="8636571" y="5316601"/>
                </a:lnTo>
                <a:lnTo>
                  <a:pt x="8298815" y="5637594"/>
                </a:lnTo>
                <a:lnTo>
                  <a:pt x="8471916" y="5819775"/>
                </a:lnTo>
                <a:close/>
                <a:moveTo>
                  <a:pt x="8995093" y="6370320"/>
                </a:moveTo>
                <a:lnTo>
                  <a:pt x="9168194" y="6552565"/>
                </a:lnTo>
                <a:lnTo>
                  <a:pt x="8385175" y="6599873"/>
                </a:lnTo>
                <a:lnTo>
                  <a:pt x="8472424" y="5820283"/>
                </a:lnTo>
                <a:lnTo>
                  <a:pt x="8645588" y="6002528"/>
                </a:lnTo>
                <a:lnTo>
                  <a:pt x="8983345" y="5681536"/>
                </a:lnTo>
                <a:lnTo>
                  <a:pt x="9157970" y="5865686"/>
                </a:lnTo>
                <a:lnTo>
                  <a:pt x="9157970" y="5865686"/>
                </a:lnTo>
                <a:lnTo>
                  <a:pt x="9332595" y="6049518"/>
                </a:lnTo>
                <a:close/>
                <a:moveTo>
                  <a:pt x="9158224" y="5865368"/>
                </a:moveTo>
                <a:lnTo>
                  <a:pt x="9245473" y="5085715"/>
                </a:lnTo>
                <a:lnTo>
                  <a:pt x="9418637" y="5267960"/>
                </a:lnTo>
                <a:lnTo>
                  <a:pt x="9756394" y="4947031"/>
                </a:lnTo>
                <a:lnTo>
                  <a:pt x="9931083" y="5130800"/>
                </a:lnTo>
                <a:lnTo>
                  <a:pt x="9931083" y="5130800"/>
                </a:lnTo>
                <a:lnTo>
                  <a:pt x="10105708" y="5314569"/>
                </a:lnTo>
                <a:lnTo>
                  <a:pt x="9767951" y="5635562"/>
                </a:lnTo>
                <a:lnTo>
                  <a:pt x="9941116" y="5817743"/>
                </a:lnTo>
                <a:close/>
                <a:moveTo>
                  <a:pt x="10464165" y="6368288"/>
                </a:moveTo>
                <a:lnTo>
                  <a:pt x="10637330" y="6550533"/>
                </a:lnTo>
                <a:lnTo>
                  <a:pt x="9854247" y="6597650"/>
                </a:lnTo>
                <a:lnTo>
                  <a:pt x="9941496" y="5818061"/>
                </a:lnTo>
                <a:lnTo>
                  <a:pt x="10114661" y="6000306"/>
                </a:lnTo>
                <a:lnTo>
                  <a:pt x="10452418" y="5679313"/>
                </a:lnTo>
                <a:lnTo>
                  <a:pt x="10627106" y="5863463"/>
                </a:lnTo>
                <a:lnTo>
                  <a:pt x="10627106" y="5863463"/>
                </a:lnTo>
                <a:lnTo>
                  <a:pt x="10801731" y="6047613"/>
                </a:lnTo>
                <a:close/>
                <a:moveTo>
                  <a:pt x="11225467" y="4945063"/>
                </a:moveTo>
                <a:lnTo>
                  <a:pt x="11400155" y="5128832"/>
                </a:lnTo>
                <a:lnTo>
                  <a:pt x="11400155" y="5128832"/>
                </a:lnTo>
                <a:lnTo>
                  <a:pt x="11574780" y="5312601"/>
                </a:lnTo>
                <a:lnTo>
                  <a:pt x="11237023" y="5633593"/>
                </a:lnTo>
                <a:lnTo>
                  <a:pt x="11410188" y="5815775"/>
                </a:lnTo>
                <a:lnTo>
                  <a:pt x="10627106" y="5863146"/>
                </a:lnTo>
                <a:lnTo>
                  <a:pt x="10714355" y="5083493"/>
                </a:lnTo>
                <a:lnTo>
                  <a:pt x="10887520" y="5265738"/>
                </a:lnTo>
                <a:close/>
                <a:moveTo>
                  <a:pt x="10878947" y="4580382"/>
                </a:moveTo>
                <a:lnTo>
                  <a:pt x="10541191" y="4901311"/>
                </a:lnTo>
                <a:lnTo>
                  <a:pt x="10714355" y="5083556"/>
                </a:lnTo>
                <a:lnTo>
                  <a:pt x="9931273" y="5130800"/>
                </a:lnTo>
                <a:lnTo>
                  <a:pt x="10018522" y="4351147"/>
                </a:lnTo>
                <a:lnTo>
                  <a:pt x="10191686" y="4533392"/>
                </a:lnTo>
                <a:lnTo>
                  <a:pt x="10529443" y="4212463"/>
                </a:lnTo>
                <a:lnTo>
                  <a:pt x="10704132" y="4396613"/>
                </a:lnTo>
                <a:lnTo>
                  <a:pt x="10704132" y="4396613"/>
                </a:lnTo>
                <a:close/>
                <a:moveTo>
                  <a:pt x="10956036" y="3113532"/>
                </a:moveTo>
                <a:lnTo>
                  <a:pt x="10618216" y="3434525"/>
                </a:lnTo>
                <a:lnTo>
                  <a:pt x="10791126" y="3616452"/>
                </a:lnTo>
                <a:lnTo>
                  <a:pt x="10008298" y="3663950"/>
                </a:lnTo>
                <a:lnTo>
                  <a:pt x="10095611" y="2884297"/>
                </a:lnTo>
                <a:lnTo>
                  <a:pt x="10268712" y="3066542"/>
                </a:lnTo>
                <a:lnTo>
                  <a:pt x="10606532" y="2745613"/>
                </a:lnTo>
                <a:lnTo>
                  <a:pt x="10781157" y="2929382"/>
                </a:lnTo>
                <a:lnTo>
                  <a:pt x="10781157" y="2929382"/>
                </a:lnTo>
                <a:close/>
                <a:moveTo>
                  <a:pt x="11033061" y="1646682"/>
                </a:moveTo>
                <a:lnTo>
                  <a:pt x="10695305" y="1967611"/>
                </a:lnTo>
                <a:lnTo>
                  <a:pt x="10868470" y="2149856"/>
                </a:lnTo>
                <a:lnTo>
                  <a:pt x="10085387" y="2197164"/>
                </a:lnTo>
                <a:lnTo>
                  <a:pt x="10172636" y="1417574"/>
                </a:lnTo>
                <a:lnTo>
                  <a:pt x="10345801" y="1599756"/>
                </a:lnTo>
                <a:lnTo>
                  <a:pt x="10683558" y="1278827"/>
                </a:lnTo>
                <a:lnTo>
                  <a:pt x="10858183" y="1462977"/>
                </a:lnTo>
                <a:lnTo>
                  <a:pt x="10858183" y="1462977"/>
                </a:lnTo>
                <a:close/>
                <a:moveTo>
                  <a:pt x="11635676" y="1409192"/>
                </a:moveTo>
                <a:lnTo>
                  <a:pt x="11635676" y="1073658"/>
                </a:lnTo>
                <a:lnTo>
                  <a:pt x="11468354" y="1232408"/>
                </a:lnTo>
                <a:close/>
                <a:moveTo>
                  <a:pt x="139192" y="146495"/>
                </a:moveTo>
                <a:lnTo>
                  <a:pt x="293370" y="0"/>
                </a:lnTo>
                <a:lnTo>
                  <a:pt x="0" y="0"/>
                </a:lnTo>
                <a:close/>
                <a:moveTo>
                  <a:pt x="3227261" y="0"/>
                </a:moveTo>
                <a:lnTo>
                  <a:pt x="2942082" y="0"/>
                </a:lnTo>
                <a:lnTo>
                  <a:pt x="3077401" y="142431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58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8099331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081800" y="1066000"/>
            <a:ext cx="5700000" cy="298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xygen"/>
              <a:buChar char="⇨"/>
              <a:defRPr sz="3200" b="1" i="1">
                <a:latin typeface="Oxygen"/>
                <a:ea typeface="Oxygen"/>
                <a:cs typeface="Oxygen"/>
                <a:sym typeface="Oxygen"/>
              </a:defRPr>
            </a:lvl1pPr>
            <a:lvl2pPr marL="914400" lvl="1" indent="-4318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xygen"/>
              <a:buChar char="⇾"/>
              <a:defRPr sz="3200" b="1" i="1">
                <a:latin typeface="Oxygen"/>
                <a:ea typeface="Oxygen"/>
                <a:cs typeface="Oxygen"/>
                <a:sym typeface="Oxygen"/>
              </a:defRPr>
            </a:lvl2pPr>
            <a:lvl3pPr marL="1371600" lvl="2" indent="-431800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xygen"/>
              <a:buChar char="￫"/>
              <a:defRPr sz="3200" b="1" i="1">
                <a:latin typeface="Oxygen"/>
                <a:ea typeface="Oxygen"/>
                <a:cs typeface="Oxygen"/>
                <a:sym typeface="Oxygen"/>
              </a:defRPr>
            </a:lvl3pPr>
            <a:lvl4pPr marL="1828800" lvl="3" indent="-431800" rtl="0">
              <a:spcBef>
                <a:spcPts val="800"/>
              </a:spcBef>
              <a:spcAft>
                <a:spcPts val="0"/>
              </a:spcAft>
              <a:buSzPts val="3200"/>
              <a:buFont typeface="Oxygen"/>
              <a:buChar char="●"/>
              <a:defRPr sz="3200" b="1" i="1">
                <a:latin typeface="Oxygen"/>
                <a:ea typeface="Oxygen"/>
                <a:cs typeface="Oxygen"/>
                <a:sym typeface="Oxygen"/>
              </a:defRPr>
            </a:lvl4pPr>
            <a:lvl5pPr marL="2286000" lvl="4" indent="-431800" rtl="0">
              <a:spcBef>
                <a:spcPts val="800"/>
              </a:spcBef>
              <a:spcAft>
                <a:spcPts val="0"/>
              </a:spcAft>
              <a:buSzPts val="3200"/>
              <a:buFont typeface="Oxygen"/>
              <a:buChar char="○"/>
              <a:defRPr sz="3200" b="1" i="1">
                <a:latin typeface="Oxygen"/>
                <a:ea typeface="Oxygen"/>
                <a:cs typeface="Oxygen"/>
                <a:sym typeface="Oxygen"/>
              </a:defRPr>
            </a:lvl5pPr>
            <a:lvl6pPr marL="2743200" lvl="5" indent="-431800" rtl="0">
              <a:spcBef>
                <a:spcPts val="800"/>
              </a:spcBef>
              <a:spcAft>
                <a:spcPts val="0"/>
              </a:spcAft>
              <a:buSzPts val="3200"/>
              <a:buFont typeface="Oxygen"/>
              <a:buChar char="■"/>
              <a:defRPr sz="3200" b="1" i="1">
                <a:latin typeface="Oxygen"/>
                <a:ea typeface="Oxygen"/>
                <a:cs typeface="Oxygen"/>
                <a:sym typeface="Oxygen"/>
              </a:defRPr>
            </a:lvl6pPr>
            <a:lvl7pPr marL="3200400" lvl="6" indent="-431800" rtl="0">
              <a:spcBef>
                <a:spcPts val="800"/>
              </a:spcBef>
              <a:spcAft>
                <a:spcPts val="0"/>
              </a:spcAft>
              <a:buSzPts val="3200"/>
              <a:buFont typeface="Oxygen"/>
              <a:buChar char="●"/>
              <a:defRPr sz="3200" b="1" i="1">
                <a:latin typeface="Oxygen"/>
                <a:ea typeface="Oxygen"/>
                <a:cs typeface="Oxygen"/>
                <a:sym typeface="Oxygen"/>
              </a:defRPr>
            </a:lvl7pPr>
            <a:lvl8pPr marL="3657600" lvl="7" indent="-431800" rtl="0">
              <a:spcBef>
                <a:spcPts val="800"/>
              </a:spcBef>
              <a:spcAft>
                <a:spcPts val="0"/>
              </a:spcAft>
              <a:buSzPts val="3200"/>
              <a:buFont typeface="Oxygen"/>
              <a:buChar char="○"/>
              <a:defRPr sz="3200" b="1" i="1">
                <a:latin typeface="Oxygen"/>
                <a:ea typeface="Oxygen"/>
                <a:cs typeface="Oxygen"/>
                <a:sym typeface="Oxygen"/>
              </a:defRPr>
            </a:lvl8pPr>
            <a:lvl9pPr marL="4114800" lvl="8" indent="-431800" rtl="0">
              <a:spcBef>
                <a:spcPts val="800"/>
              </a:spcBef>
              <a:spcAft>
                <a:spcPts val="800"/>
              </a:spcAft>
              <a:buSzPts val="3200"/>
              <a:buFont typeface="Oxygen"/>
              <a:buChar char="■"/>
              <a:defRPr sz="3200" b="1" i="1">
                <a:latin typeface="Oxygen"/>
                <a:ea typeface="Oxygen"/>
                <a:cs typeface="Oxygen"/>
                <a:sym typeface="Oxygen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575400" y="693000"/>
            <a:ext cx="548700" cy="6537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chemeClr val="dk1">
                <a:alpha val="29000"/>
              </a:scheme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chemeClr val="lt1"/>
                </a:solidFill>
                <a:latin typeface="Oxygen"/>
                <a:ea typeface="Oxygen"/>
                <a:cs typeface="Oxygen"/>
                <a:sym typeface="Oxygen"/>
              </a:rPr>
              <a:t>“</a:t>
            </a:r>
            <a:endParaRPr sz="9600" b="1">
              <a:solidFill>
                <a:schemeClr val="lt1"/>
              </a:solidFill>
              <a:latin typeface="Oxygen"/>
              <a:ea typeface="Oxygen"/>
              <a:cs typeface="Oxygen"/>
              <a:sym typeface="Oxygen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405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hite">
  <p:cSld name="Blank white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12"/>
          <p:cNvSpPr/>
          <p:nvPr/>
        </p:nvSpPr>
        <p:spPr>
          <a:xfrm>
            <a:off x="487675" y="0"/>
            <a:ext cx="8656320" cy="5143642"/>
          </a:xfrm>
          <a:custGeom>
            <a:avLst/>
            <a:gdLst/>
            <a:ahLst/>
            <a:cxnLst/>
            <a:rect l="l" t="t" r="r" b="b"/>
            <a:pathLst>
              <a:path w="12192000" h="6858190" extrusionOk="0">
                <a:moveTo>
                  <a:pt x="6873113" y="0"/>
                </a:moveTo>
                <a:lnTo>
                  <a:pt x="6454013" y="0"/>
                </a:lnTo>
                <a:lnTo>
                  <a:pt x="6652959" y="209550"/>
                </a:lnTo>
                <a:close/>
                <a:moveTo>
                  <a:pt x="8826818" y="0"/>
                </a:moveTo>
                <a:lnTo>
                  <a:pt x="8412861" y="0"/>
                </a:lnTo>
                <a:lnTo>
                  <a:pt x="8609330" y="206693"/>
                </a:lnTo>
                <a:close/>
                <a:moveTo>
                  <a:pt x="4919345" y="0"/>
                </a:moveTo>
                <a:lnTo>
                  <a:pt x="4494594" y="0"/>
                </a:lnTo>
                <a:lnTo>
                  <a:pt x="4696143" y="212090"/>
                </a:lnTo>
                <a:close/>
                <a:moveTo>
                  <a:pt x="10780395" y="0"/>
                </a:moveTo>
                <a:lnTo>
                  <a:pt x="10371836" y="0"/>
                </a:lnTo>
                <a:lnTo>
                  <a:pt x="10565702" y="204026"/>
                </a:lnTo>
                <a:close/>
                <a:moveTo>
                  <a:pt x="2965450" y="0"/>
                </a:moveTo>
                <a:lnTo>
                  <a:pt x="2535428" y="0"/>
                </a:lnTo>
                <a:lnTo>
                  <a:pt x="2739517" y="214821"/>
                </a:lnTo>
                <a:close/>
                <a:moveTo>
                  <a:pt x="1011873" y="0"/>
                </a:moveTo>
                <a:lnTo>
                  <a:pt x="576263" y="0"/>
                </a:lnTo>
                <a:lnTo>
                  <a:pt x="782955" y="217551"/>
                </a:lnTo>
                <a:close/>
                <a:moveTo>
                  <a:pt x="12192000" y="0"/>
                </a:moveTo>
                <a:lnTo>
                  <a:pt x="11601450" y="0"/>
                </a:lnTo>
                <a:lnTo>
                  <a:pt x="11248390" y="21336"/>
                </a:lnTo>
                <a:lnTo>
                  <a:pt x="11250803" y="0"/>
                </a:lnTo>
                <a:lnTo>
                  <a:pt x="11227816" y="0"/>
                </a:lnTo>
                <a:lnTo>
                  <a:pt x="11248136" y="21336"/>
                </a:lnTo>
                <a:lnTo>
                  <a:pt x="11248136" y="21654"/>
                </a:lnTo>
                <a:lnTo>
                  <a:pt x="11481244" y="266700"/>
                </a:lnTo>
                <a:lnTo>
                  <a:pt x="11031410" y="694182"/>
                </a:lnTo>
                <a:lnTo>
                  <a:pt x="11261979" y="936879"/>
                </a:lnTo>
                <a:lnTo>
                  <a:pt x="10219055" y="999871"/>
                </a:lnTo>
                <a:lnTo>
                  <a:pt x="10330942" y="0"/>
                </a:lnTo>
                <a:lnTo>
                  <a:pt x="9690100" y="0"/>
                </a:lnTo>
                <a:lnTo>
                  <a:pt x="9292272" y="24067"/>
                </a:lnTo>
                <a:lnTo>
                  <a:pt x="9294940" y="0"/>
                </a:lnTo>
                <a:lnTo>
                  <a:pt x="9269095" y="0"/>
                </a:lnTo>
                <a:lnTo>
                  <a:pt x="9291955" y="24067"/>
                </a:lnTo>
                <a:lnTo>
                  <a:pt x="9291955" y="24067"/>
                </a:lnTo>
                <a:lnTo>
                  <a:pt x="9525000" y="269177"/>
                </a:lnTo>
                <a:lnTo>
                  <a:pt x="9074785" y="696595"/>
                </a:lnTo>
                <a:lnTo>
                  <a:pt x="9305417" y="939292"/>
                </a:lnTo>
                <a:lnTo>
                  <a:pt x="8262494" y="1002348"/>
                </a:lnTo>
                <a:lnTo>
                  <a:pt x="8374634" y="0"/>
                </a:lnTo>
                <a:lnTo>
                  <a:pt x="7778052" y="0"/>
                </a:lnTo>
                <a:lnTo>
                  <a:pt x="7335520" y="26734"/>
                </a:lnTo>
                <a:lnTo>
                  <a:pt x="7338505" y="0"/>
                </a:lnTo>
                <a:lnTo>
                  <a:pt x="7309739" y="0"/>
                </a:lnTo>
                <a:lnTo>
                  <a:pt x="7335139" y="26797"/>
                </a:lnTo>
                <a:lnTo>
                  <a:pt x="7335139" y="26797"/>
                </a:lnTo>
                <a:lnTo>
                  <a:pt x="7567740" y="271590"/>
                </a:lnTo>
                <a:lnTo>
                  <a:pt x="7118350" y="699326"/>
                </a:lnTo>
                <a:lnTo>
                  <a:pt x="7348919" y="942023"/>
                </a:lnTo>
                <a:lnTo>
                  <a:pt x="6305995" y="1005078"/>
                </a:lnTo>
                <a:lnTo>
                  <a:pt x="6418390" y="0"/>
                </a:lnTo>
                <a:lnTo>
                  <a:pt x="5866257" y="0"/>
                </a:lnTo>
                <a:lnTo>
                  <a:pt x="5378895" y="29464"/>
                </a:lnTo>
                <a:lnTo>
                  <a:pt x="5382197" y="0"/>
                </a:lnTo>
                <a:lnTo>
                  <a:pt x="5350447" y="0"/>
                </a:lnTo>
                <a:lnTo>
                  <a:pt x="5378450" y="29464"/>
                </a:lnTo>
                <a:lnTo>
                  <a:pt x="5378768" y="29782"/>
                </a:lnTo>
                <a:lnTo>
                  <a:pt x="5611495" y="274574"/>
                </a:lnTo>
                <a:lnTo>
                  <a:pt x="5161598" y="701993"/>
                </a:lnTo>
                <a:lnTo>
                  <a:pt x="5392230" y="944753"/>
                </a:lnTo>
                <a:lnTo>
                  <a:pt x="4349306" y="1007745"/>
                </a:lnTo>
                <a:lnTo>
                  <a:pt x="4462082" y="0"/>
                </a:lnTo>
                <a:lnTo>
                  <a:pt x="3954463" y="0"/>
                </a:lnTo>
                <a:lnTo>
                  <a:pt x="3422650" y="32131"/>
                </a:lnTo>
                <a:lnTo>
                  <a:pt x="3425889" y="0"/>
                </a:lnTo>
                <a:lnTo>
                  <a:pt x="3391408" y="0"/>
                </a:lnTo>
                <a:lnTo>
                  <a:pt x="3422015" y="32195"/>
                </a:lnTo>
                <a:lnTo>
                  <a:pt x="3422015" y="32195"/>
                </a:lnTo>
                <a:lnTo>
                  <a:pt x="3654616" y="277051"/>
                </a:lnTo>
                <a:lnTo>
                  <a:pt x="3205036" y="704850"/>
                </a:lnTo>
                <a:lnTo>
                  <a:pt x="3435350" y="947420"/>
                </a:lnTo>
                <a:lnTo>
                  <a:pt x="2392680" y="1010476"/>
                </a:lnTo>
                <a:lnTo>
                  <a:pt x="2505774" y="0"/>
                </a:lnTo>
                <a:lnTo>
                  <a:pt x="2042605" y="0"/>
                </a:lnTo>
                <a:lnTo>
                  <a:pt x="1465707" y="34862"/>
                </a:lnTo>
                <a:lnTo>
                  <a:pt x="1469644" y="0"/>
                </a:lnTo>
                <a:lnTo>
                  <a:pt x="1432243" y="0"/>
                </a:lnTo>
                <a:lnTo>
                  <a:pt x="1465390" y="34862"/>
                </a:lnTo>
                <a:lnTo>
                  <a:pt x="1465390" y="34862"/>
                </a:lnTo>
                <a:lnTo>
                  <a:pt x="1697990" y="279654"/>
                </a:lnTo>
                <a:lnTo>
                  <a:pt x="1248410" y="707454"/>
                </a:lnTo>
                <a:lnTo>
                  <a:pt x="1479042" y="950151"/>
                </a:lnTo>
                <a:lnTo>
                  <a:pt x="436118" y="1013143"/>
                </a:lnTo>
                <a:lnTo>
                  <a:pt x="549529" y="0"/>
                </a:lnTo>
                <a:lnTo>
                  <a:pt x="130810" y="0"/>
                </a:lnTo>
                <a:lnTo>
                  <a:pt x="0" y="7938"/>
                </a:lnTo>
                <a:lnTo>
                  <a:pt x="0" y="961454"/>
                </a:lnTo>
                <a:lnTo>
                  <a:pt x="203200" y="768350"/>
                </a:lnTo>
                <a:lnTo>
                  <a:pt x="435800" y="1013143"/>
                </a:lnTo>
                <a:lnTo>
                  <a:pt x="435800" y="1013143"/>
                </a:lnTo>
                <a:lnTo>
                  <a:pt x="668465" y="1257935"/>
                </a:lnTo>
                <a:lnTo>
                  <a:pt x="218821" y="1685735"/>
                </a:lnTo>
                <a:lnTo>
                  <a:pt x="680339" y="2171700"/>
                </a:lnTo>
                <a:lnTo>
                  <a:pt x="1130300" y="1743964"/>
                </a:lnTo>
                <a:lnTo>
                  <a:pt x="1362901" y="1988757"/>
                </a:lnTo>
                <a:lnTo>
                  <a:pt x="1362901" y="1989074"/>
                </a:lnTo>
                <a:lnTo>
                  <a:pt x="1595501" y="2233867"/>
                </a:lnTo>
                <a:lnTo>
                  <a:pt x="1145604" y="2661349"/>
                </a:lnTo>
                <a:lnTo>
                  <a:pt x="1607122" y="3147060"/>
                </a:lnTo>
                <a:lnTo>
                  <a:pt x="2057400" y="2719578"/>
                </a:lnTo>
                <a:lnTo>
                  <a:pt x="2290001" y="2964371"/>
                </a:lnTo>
                <a:lnTo>
                  <a:pt x="2290001" y="2964688"/>
                </a:lnTo>
                <a:lnTo>
                  <a:pt x="2522601" y="3209481"/>
                </a:lnTo>
                <a:lnTo>
                  <a:pt x="2072767" y="3636899"/>
                </a:lnTo>
                <a:lnTo>
                  <a:pt x="2534222" y="4122611"/>
                </a:lnTo>
                <a:lnTo>
                  <a:pt x="2984500" y="3695192"/>
                </a:lnTo>
                <a:lnTo>
                  <a:pt x="3217101" y="3939984"/>
                </a:lnTo>
                <a:lnTo>
                  <a:pt x="3217101" y="3939984"/>
                </a:lnTo>
                <a:lnTo>
                  <a:pt x="3449701" y="4184841"/>
                </a:lnTo>
                <a:lnTo>
                  <a:pt x="2999867" y="4612259"/>
                </a:lnTo>
                <a:lnTo>
                  <a:pt x="3461385" y="5097971"/>
                </a:lnTo>
                <a:lnTo>
                  <a:pt x="3911219" y="4670489"/>
                </a:lnTo>
                <a:lnTo>
                  <a:pt x="4143820" y="4915345"/>
                </a:lnTo>
                <a:lnTo>
                  <a:pt x="4144137" y="4915345"/>
                </a:lnTo>
                <a:lnTo>
                  <a:pt x="4376738" y="5160137"/>
                </a:lnTo>
                <a:lnTo>
                  <a:pt x="3926777" y="5588000"/>
                </a:lnTo>
                <a:lnTo>
                  <a:pt x="4388295" y="6073712"/>
                </a:lnTo>
                <a:lnTo>
                  <a:pt x="4838129" y="5646230"/>
                </a:lnTo>
                <a:lnTo>
                  <a:pt x="5070793" y="5891022"/>
                </a:lnTo>
                <a:lnTo>
                  <a:pt x="5070793" y="5891022"/>
                </a:lnTo>
                <a:lnTo>
                  <a:pt x="5303393" y="6135815"/>
                </a:lnTo>
                <a:lnTo>
                  <a:pt x="4853496" y="6563297"/>
                </a:lnTo>
                <a:lnTo>
                  <a:pt x="5132896" y="6857556"/>
                </a:lnTo>
                <a:lnTo>
                  <a:pt x="5516245" y="6857556"/>
                </a:lnTo>
                <a:lnTo>
                  <a:pt x="5764657" y="6621526"/>
                </a:lnTo>
                <a:lnTo>
                  <a:pt x="5989447" y="6858000"/>
                </a:lnTo>
                <a:lnTo>
                  <a:pt x="5999036" y="6858000"/>
                </a:lnTo>
                <a:lnTo>
                  <a:pt x="6114288" y="5828411"/>
                </a:lnTo>
                <a:lnTo>
                  <a:pt x="6344857" y="6071108"/>
                </a:lnTo>
                <a:lnTo>
                  <a:pt x="6794500" y="5643690"/>
                </a:lnTo>
                <a:lnTo>
                  <a:pt x="7027101" y="5888482"/>
                </a:lnTo>
                <a:lnTo>
                  <a:pt x="7027101" y="5888482"/>
                </a:lnTo>
                <a:lnTo>
                  <a:pt x="7259701" y="6133338"/>
                </a:lnTo>
                <a:lnTo>
                  <a:pt x="6809868" y="6560756"/>
                </a:lnTo>
                <a:lnTo>
                  <a:pt x="7040499" y="6803454"/>
                </a:lnTo>
                <a:lnTo>
                  <a:pt x="6142927" y="6858000"/>
                </a:lnTo>
                <a:lnTo>
                  <a:pt x="7035229" y="6858000"/>
                </a:lnTo>
                <a:lnTo>
                  <a:pt x="7041261" y="6804025"/>
                </a:lnTo>
                <a:lnTo>
                  <a:pt x="7092569" y="6858000"/>
                </a:lnTo>
                <a:lnTo>
                  <a:pt x="7470457" y="6858000"/>
                </a:lnTo>
                <a:lnTo>
                  <a:pt x="7721727" y="6619240"/>
                </a:lnTo>
                <a:lnTo>
                  <a:pt x="7948549" y="6858000"/>
                </a:lnTo>
                <a:lnTo>
                  <a:pt x="7955344" y="6858000"/>
                </a:lnTo>
                <a:lnTo>
                  <a:pt x="8070850" y="5825681"/>
                </a:lnTo>
                <a:lnTo>
                  <a:pt x="8301482" y="6068378"/>
                </a:lnTo>
                <a:lnTo>
                  <a:pt x="8751316" y="5640959"/>
                </a:lnTo>
                <a:lnTo>
                  <a:pt x="8983917" y="5885752"/>
                </a:lnTo>
                <a:lnTo>
                  <a:pt x="8983917" y="5886069"/>
                </a:lnTo>
                <a:lnTo>
                  <a:pt x="9216517" y="6130862"/>
                </a:lnTo>
                <a:lnTo>
                  <a:pt x="8766619" y="6558281"/>
                </a:lnTo>
                <a:lnTo>
                  <a:pt x="8997252" y="6801041"/>
                </a:lnTo>
                <a:lnTo>
                  <a:pt x="8054404" y="6858191"/>
                </a:lnTo>
                <a:lnTo>
                  <a:pt x="8991600" y="6858191"/>
                </a:lnTo>
                <a:lnTo>
                  <a:pt x="8997950" y="6801485"/>
                </a:lnTo>
                <a:lnTo>
                  <a:pt x="9051861" y="6858191"/>
                </a:lnTo>
                <a:lnTo>
                  <a:pt x="9424353" y="6858191"/>
                </a:lnTo>
                <a:lnTo>
                  <a:pt x="9678353" y="6616891"/>
                </a:lnTo>
                <a:lnTo>
                  <a:pt x="9907715" y="6858191"/>
                </a:lnTo>
                <a:lnTo>
                  <a:pt x="9911588" y="6858191"/>
                </a:lnTo>
                <a:lnTo>
                  <a:pt x="10027476" y="5823141"/>
                </a:lnTo>
                <a:lnTo>
                  <a:pt x="10258044" y="6065838"/>
                </a:lnTo>
                <a:lnTo>
                  <a:pt x="10707942" y="5638356"/>
                </a:lnTo>
                <a:lnTo>
                  <a:pt x="10940542" y="5883212"/>
                </a:lnTo>
                <a:lnTo>
                  <a:pt x="10940542" y="5883212"/>
                </a:lnTo>
                <a:lnTo>
                  <a:pt x="11173143" y="6128004"/>
                </a:lnTo>
                <a:lnTo>
                  <a:pt x="10723308" y="6555486"/>
                </a:lnTo>
                <a:lnTo>
                  <a:pt x="10953877" y="6798183"/>
                </a:lnTo>
                <a:lnTo>
                  <a:pt x="9966261" y="6857873"/>
                </a:lnTo>
                <a:lnTo>
                  <a:pt x="10947527" y="6857873"/>
                </a:lnTo>
                <a:lnTo>
                  <a:pt x="10953877" y="6798437"/>
                </a:lnTo>
                <a:lnTo>
                  <a:pt x="11010900" y="6858000"/>
                </a:lnTo>
                <a:lnTo>
                  <a:pt x="11377930" y="6858000"/>
                </a:lnTo>
                <a:lnTo>
                  <a:pt x="11634915" y="6613843"/>
                </a:lnTo>
                <a:lnTo>
                  <a:pt x="11866880" y="6858000"/>
                </a:lnTo>
                <a:lnTo>
                  <a:pt x="11867896" y="6858000"/>
                </a:lnTo>
                <a:lnTo>
                  <a:pt x="11984038" y="5820283"/>
                </a:lnTo>
                <a:lnTo>
                  <a:pt x="12192000" y="6039168"/>
                </a:lnTo>
                <a:lnTo>
                  <a:pt x="12192000" y="5160328"/>
                </a:lnTo>
                <a:lnTo>
                  <a:pt x="11753152" y="5577269"/>
                </a:lnTo>
                <a:lnTo>
                  <a:pt x="11983783" y="5820029"/>
                </a:lnTo>
                <a:lnTo>
                  <a:pt x="10941050" y="5883021"/>
                </a:lnTo>
                <a:lnTo>
                  <a:pt x="11057255" y="4844669"/>
                </a:lnTo>
                <a:lnTo>
                  <a:pt x="11287823" y="5087430"/>
                </a:lnTo>
                <a:lnTo>
                  <a:pt x="11737721" y="4659948"/>
                </a:lnTo>
                <a:lnTo>
                  <a:pt x="11970321" y="4904740"/>
                </a:lnTo>
                <a:lnTo>
                  <a:pt x="11970321" y="4905058"/>
                </a:lnTo>
                <a:lnTo>
                  <a:pt x="12191936" y="5138230"/>
                </a:lnTo>
                <a:lnTo>
                  <a:pt x="12191936" y="4891342"/>
                </a:lnTo>
                <a:lnTo>
                  <a:pt x="11970385" y="4904740"/>
                </a:lnTo>
                <a:lnTo>
                  <a:pt x="12086590" y="3866388"/>
                </a:lnTo>
                <a:lnTo>
                  <a:pt x="12192000" y="3977259"/>
                </a:lnTo>
                <a:lnTo>
                  <a:pt x="12192000" y="3304159"/>
                </a:lnTo>
                <a:lnTo>
                  <a:pt x="11855450" y="3623628"/>
                </a:lnTo>
                <a:lnTo>
                  <a:pt x="12086082" y="3866388"/>
                </a:lnTo>
                <a:lnTo>
                  <a:pt x="11043158" y="3929380"/>
                </a:lnTo>
                <a:lnTo>
                  <a:pt x="11159363" y="2891028"/>
                </a:lnTo>
                <a:lnTo>
                  <a:pt x="11389931" y="3133725"/>
                </a:lnTo>
                <a:lnTo>
                  <a:pt x="11839829" y="2706307"/>
                </a:lnTo>
                <a:lnTo>
                  <a:pt x="12072430" y="2951099"/>
                </a:lnTo>
                <a:lnTo>
                  <a:pt x="12072430" y="2951417"/>
                </a:lnTo>
                <a:lnTo>
                  <a:pt x="12192000" y="3076385"/>
                </a:lnTo>
                <a:lnTo>
                  <a:pt x="12192000" y="2943670"/>
                </a:lnTo>
                <a:lnTo>
                  <a:pt x="12073065" y="2950845"/>
                </a:lnTo>
                <a:lnTo>
                  <a:pt x="12189269" y="1912493"/>
                </a:lnTo>
                <a:lnTo>
                  <a:pt x="12192000" y="1915351"/>
                </a:lnTo>
                <a:lnTo>
                  <a:pt x="12192000" y="1447800"/>
                </a:lnTo>
                <a:lnTo>
                  <a:pt x="11958383" y="1670050"/>
                </a:lnTo>
                <a:lnTo>
                  <a:pt x="12189016" y="1912747"/>
                </a:lnTo>
                <a:lnTo>
                  <a:pt x="11146092" y="1975803"/>
                </a:lnTo>
                <a:lnTo>
                  <a:pt x="11262296" y="937451"/>
                </a:lnTo>
                <a:lnTo>
                  <a:pt x="11492865" y="1180148"/>
                </a:lnTo>
                <a:lnTo>
                  <a:pt x="11942762" y="752729"/>
                </a:lnTo>
                <a:lnTo>
                  <a:pt x="12175363" y="996950"/>
                </a:lnTo>
                <a:lnTo>
                  <a:pt x="12175363" y="997268"/>
                </a:lnTo>
                <a:lnTo>
                  <a:pt x="12191746" y="1014476"/>
                </a:lnTo>
                <a:lnTo>
                  <a:pt x="12191746" y="995934"/>
                </a:lnTo>
                <a:lnTo>
                  <a:pt x="12175427" y="996950"/>
                </a:lnTo>
                <a:lnTo>
                  <a:pt x="12191746" y="850900"/>
                </a:lnTo>
                <a:close/>
                <a:moveTo>
                  <a:pt x="9305671" y="939800"/>
                </a:moveTo>
                <a:lnTo>
                  <a:pt x="9536303" y="1182497"/>
                </a:lnTo>
                <a:lnTo>
                  <a:pt x="9986137" y="755015"/>
                </a:lnTo>
                <a:lnTo>
                  <a:pt x="10218738" y="999871"/>
                </a:lnTo>
                <a:lnTo>
                  <a:pt x="10218738" y="999871"/>
                </a:lnTo>
                <a:lnTo>
                  <a:pt x="10451656" y="1244600"/>
                </a:lnTo>
                <a:lnTo>
                  <a:pt x="10001758" y="1672082"/>
                </a:lnTo>
                <a:lnTo>
                  <a:pt x="10232390" y="1914779"/>
                </a:lnTo>
                <a:lnTo>
                  <a:pt x="9189466" y="1977835"/>
                </a:lnTo>
                <a:close/>
                <a:moveTo>
                  <a:pt x="10129774" y="3868991"/>
                </a:moveTo>
                <a:lnTo>
                  <a:pt x="9086850" y="3931857"/>
                </a:lnTo>
                <a:lnTo>
                  <a:pt x="9203055" y="2893505"/>
                </a:lnTo>
                <a:lnTo>
                  <a:pt x="9433687" y="3136202"/>
                </a:lnTo>
                <a:lnTo>
                  <a:pt x="9883521" y="2708783"/>
                </a:lnTo>
                <a:lnTo>
                  <a:pt x="10116185" y="2953576"/>
                </a:lnTo>
                <a:lnTo>
                  <a:pt x="10116185" y="2953576"/>
                </a:lnTo>
                <a:lnTo>
                  <a:pt x="10348785" y="3198368"/>
                </a:lnTo>
                <a:lnTo>
                  <a:pt x="9899142" y="3625850"/>
                </a:lnTo>
                <a:close/>
                <a:moveTo>
                  <a:pt x="8956548" y="1733169"/>
                </a:moveTo>
                <a:lnTo>
                  <a:pt x="9189148" y="1977962"/>
                </a:lnTo>
                <a:lnTo>
                  <a:pt x="9189466" y="1978279"/>
                </a:lnTo>
                <a:lnTo>
                  <a:pt x="9422067" y="2223072"/>
                </a:lnTo>
                <a:lnTo>
                  <a:pt x="8972169" y="2650490"/>
                </a:lnTo>
                <a:lnTo>
                  <a:pt x="9202801" y="2893187"/>
                </a:lnTo>
                <a:lnTo>
                  <a:pt x="8159750" y="2956243"/>
                </a:lnTo>
                <a:lnTo>
                  <a:pt x="8276082" y="1917700"/>
                </a:lnTo>
                <a:lnTo>
                  <a:pt x="8506714" y="2160397"/>
                </a:lnTo>
                <a:close/>
                <a:moveTo>
                  <a:pt x="8173212" y="3871532"/>
                </a:moveTo>
                <a:lnTo>
                  <a:pt x="7130288" y="3934524"/>
                </a:lnTo>
                <a:lnTo>
                  <a:pt x="7246494" y="2896235"/>
                </a:lnTo>
                <a:lnTo>
                  <a:pt x="7477062" y="3138932"/>
                </a:lnTo>
                <a:lnTo>
                  <a:pt x="7926959" y="2711450"/>
                </a:lnTo>
                <a:lnTo>
                  <a:pt x="8159750" y="2956243"/>
                </a:lnTo>
                <a:lnTo>
                  <a:pt x="8159750" y="2956560"/>
                </a:lnTo>
                <a:lnTo>
                  <a:pt x="8392414" y="3201353"/>
                </a:lnTo>
                <a:lnTo>
                  <a:pt x="7942517" y="3628834"/>
                </a:lnTo>
                <a:close/>
                <a:moveTo>
                  <a:pt x="7349109" y="942277"/>
                </a:moveTo>
                <a:lnTo>
                  <a:pt x="7579678" y="1185037"/>
                </a:lnTo>
                <a:lnTo>
                  <a:pt x="8029575" y="757555"/>
                </a:lnTo>
                <a:lnTo>
                  <a:pt x="8262176" y="1002348"/>
                </a:lnTo>
                <a:lnTo>
                  <a:pt x="8262176" y="1002665"/>
                </a:lnTo>
                <a:lnTo>
                  <a:pt x="8494776" y="1247458"/>
                </a:lnTo>
                <a:lnTo>
                  <a:pt x="8045450" y="1674939"/>
                </a:lnTo>
                <a:lnTo>
                  <a:pt x="8275828" y="1917700"/>
                </a:lnTo>
                <a:lnTo>
                  <a:pt x="7232650" y="1980629"/>
                </a:lnTo>
                <a:close/>
                <a:moveTo>
                  <a:pt x="6999859" y="1736027"/>
                </a:moveTo>
                <a:lnTo>
                  <a:pt x="7232650" y="1980692"/>
                </a:lnTo>
                <a:lnTo>
                  <a:pt x="7232650" y="1980692"/>
                </a:lnTo>
                <a:lnTo>
                  <a:pt x="7465251" y="2225485"/>
                </a:lnTo>
                <a:lnTo>
                  <a:pt x="7015417" y="2652967"/>
                </a:lnTo>
                <a:lnTo>
                  <a:pt x="7245985" y="2895664"/>
                </a:lnTo>
                <a:lnTo>
                  <a:pt x="6203252" y="2959100"/>
                </a:lnTo>
                <a:lnTo>
                  <a:pt x="6319457" y="1920748"/>
                </a:lnTo>
                <a:lnTo>
                  <a:pt x="6550089" y="2163445"/>
                </a:lnTo>
                <a:close/>
                <a:moveTo>
                  <a:pt x="6216650" y="3874199"/>
                </a:moveTo>
                <a:lnTo>
                  <a:pt x="5173663" y="3937000"/>
                </a:lnTo>
                <a:lnTo>
                  <a:pt x="5289868" y="2898648"/>
                </a:lnTo>
                <a:lnTo>
                  <a:pt x="5520500" y="3141345"/>
                </a:lnTo>
                <a:lnTo>
                  <a:pt x="5970334" y="2713927"/>
                </a:lnTo>
                <a:lnTo>
                  <a:pt x="6202998" y="2959100"/>
                </a:lnTo>
                <a:lnTo>
                  <a:pt x="6202998" y="2959100"/>
                </a:lnTo>
                <a:lnTo>
                  <a:pt x="6435598" y="3203956"/>
                </a:lnTo>
                <a:lnTo>
                  <a:pt x="5985764" y="3631375"/>
                </a:lnTo>
                <a:close/>
                <a:moveTo>
                  <a:pt x="5392484" y="945007"/>
                </a:moveTo>
                <a:lnTo>
                  <a:pt x="5623116" y="1187450"/>
                </a:lnTo>
                <a:lnTo>
                  <a:pt x="6072950" y="760032"/>
                </a:lnTo>
                <a:lnTo>
                  <a:pt x="6305550" y="1005078"/>
                </a:lnTo>
                <a:lnTo>
                  <a:pt x="6305550" y="1005078"/>
                </a:lnTo>
                <a:lnTo>
                  <a:pt x="6538151" y="1249934"/>
                </a:lnTo>
                <a:lnTo>
                  <a:pt x="6088253" y="1677353"/>
                </a:lnTo>
                <a:lnTo>
                  <a:pt x="6318885" y="1920050"/>
                </a:lnTo>
                <a:lnTo>
                  <a:pt x="5275961" y="1983105"/>
                </a:lnTo>
                <a:close/>
                <a:moveTo>
                  <a:pt x="5043234" y="1738757"/>
                </a:moveTo>
                <a:lnTo>
                  <a:pt x="5275834" y="1983550"/>
                </a:lnTo>
                <a:lnTo>
                  <a:pt x="5275834" y="1983867"/>
                </a:lnTo>
                <a:lnTo>
                  <a:pt x="5508435" y="2228660"/>
                </a:lnTo>
                <a:lnTo>
                  <a:pt x="5058537" y="2656142"/>
                </a:lnTo>
                <a:lnTo>
                  <a:pt x="5289550" y="2898648"/>
                </a:lnTo>
                <a:lnTo>
                  <a:pt x="4246690" y="2961640"/>
                </a:lnTo>
                <a:lnTo>
                  <a:pt x="4362895" y="1923288"/>
                </a:lnTo>
                <a:lnTo>
                  <a:pt x="4593527" y="2166049"/>
                </a:lnTo>
                <a:close/>
                <a:moveTo>
                  <a:pt x="3435922" y="947738"/>
                </a:moveTo>
                <a:lnTo>
                  <a:pt x="3666490" y="1190435"/>
                </a:lnTo>
                <a:lnTo>
                  <a:pt x="4116388" y="762953"/>
                </a:lnTo>
                <a:lnTo>
                  <a:pt x="4348988" y="1007809"/>
                </a:lnTo>
                <a:lnTo>
                  <a:pt x="4348988" y="1007809"/>
                </a:lnTo>
                <a:lnTo>
                  <a:pt x="4581652" y="1252601"/>
                </a:lnTo>
                <a:lnTo>
                  <a:pt x="4131755" y="1680083"/>
                </a:lnTo>
                <a:lnTo>
                  <a:pt x="4362450" y="1923034"/>
                </a:lnTo>
                <a:lnTo>
                  <a:pt x="3319526" y="1986089"/>
                </a:lnTo>
                <a:close/>
                <a:moveTo>
                  <a:pt x="1363091" y="1988757"/>
                </a:moveTo>
                <a:lnTo>
                  <a:pt x="1479550" y="950405"/>
                </a:lnTo>
                <a:lnTo>
                  <a:pt x="1710182" y="1193102"/>
                </a:lnTo>
                <a:lnTo>
                  <a:pt x="2160016" y="765683"/>
                </a:lnTo>
                <a:lnTo>
                  <a:pt x="2392680" y="1010476"/>
                </a:lnTo>
                <a:lnTo>
                  <a:pt x="2392680" y="1010793"/>
                </a:lnTo>
                <a:lnTo>
                  <a:pt x="2625281" y="1255586"/>
                </a:lnTo>
                <a:lnTo>
                  <a:pt x="2175447" y="1682750"/>
                </a:lnTo>
                <a:lnTo>
                  <a:pt x="2406015" y="1925511"/>
                </a:lnTo>
                <a:close/>
                <a:moveTo>
                  <a:pt x="2290191" y="2964371"/>
                </a:moveTo>
                <a:lnTo>
                  <a:pt x="2406650" y="1926019"/>
                </a:lnTo>
                <a:lnTo>
                  <a:pt x="2637219" y="2168716"/>
                </a:lnTo>
                <a:lnTo>
                  <a:pt x="3087116" y="1741297"/>
                </a:lnTo>
                <a:lnTo>
                  <a:pt x="3319716" y="1986089"/>
                </a:lnTo>
                <a:lnTo>
                  <a:pt x="3319716" y="1986089"/>
                </a:lnTo>
                <a:lnTo>
                  <a:pt x="3552317" y="2230946"/>
                </a:lnTo>
                <a:lnTo>
                  <a:pt x="3102483" y="2658364"/>
                </a:lnTo>
                <a:lnTo>
                  <a:pt x="3333115" y="2901061"/>
                </a:lnTo>
                <a:close/>
                <a:moveTo>
                  <a:pt x="3217291" y="3939984"/>
                </a:moveTo>
                <a:lnTo>
                  <a:pt x="3333306" y="2901950"/>
                </a:lnTo>
                <a:lnTo>
                  <a:pt x="3563874" y="3144647"/>
                </a:lnTo>
                <a:lnTo>
                  <a:pt x="4013772" y="2717165"/>
                </a:lnTo>
                <a:lnTo>
                  <a:pt x="4246372" y="2962021"/>
                </a:lnTo>
                <a:lnTo>
                  <a:pt x="4246372" y="2962021"/>
                </a:lnTo>
                <a:lnTo>
                  <a:pt x="4479290" y="3206750"/>
                </a:lnTo>
                <a:lnTo>
                  <a:pt x="4029393" y="3634232"/>
                </a:lnTo>
                <a:lnTo>
                  <a:pt x="4260025" y="3876929"/>
                </a:lnTo>
                <a:close/>
                <a:moveTo>
                  <a:pt x="4144391" y="4915535"/>
                </a:moveTo>
                <a:lnTo>
                  <a:pt x="4260596" y="3877247"/>
                </a:lnTo>
                <a:lnTo>
                  <a:pt x="4491228" y="4119944"/>
                </a:lnTo>
                <a:lnTo>
                  <a:pt x="4941062" y="3692462"/>
                </a:lnTo>
                <a:lnTo>
                  <a:pt x="5173345" y="3937000"/>
                </a:lnTo>
                <a:lnTo>
                  <a:pt x="5173345" y="3937318"/>
                </a:lnTo>
                <a:lnTo>
                  <a:pt x="5405946" y="4182110"/>
                </a:lnTo>
                <a:lnTo>
                  <a:pt x="4956366" y="4610100"/>
                </a:lnTo>
                <a:lnTo>
                  <a:pt x="5186998" y="4852797"/>
                </a:lnTo>
                <a:close/>
                <a:moveTo>
                  <a:pt x="5883402" y="5585397"/>
                </a:moveTo>
                <a:lnTo>
                  <a:pt x="6113971" y="5828094"/>
                </a:lnTo>
                <a:lnTo>
                  <a:pt x="5071047" y="5891149"/>
                </a:lnTo>
                <a:lnTo>
                  <a:pt x="5187252" y="4852797"/>
                </a:lnTo>
                <a:lnTo>
                  <a:pt x="5417884" y="5095494"/>
                </a:lnTo>
                <a:lnTo>
                  <a:pt x="5867781" y="4668076"/>
                </a:lnTo>
                <a:lnTo>
                  <a:pt x="6100382" y="4912868"/>
                </a:lnTo>
                <a:lnTo>
                  <a:pt x="6100382" y="4913186"/>
                </a:lnTo>
                <a:lnTo>
                  <a:pt x="6332982" y="5157978"/>
                </a:lnTo>
                <a:close/>
                <a:moveTo>
                  <a:pt x="6100699" y="4912868"/>
                </a:moveTo>
                <a:lnTo>
                  <a:pt x="6216650" y="3874516"/>
                </a:lnTo>
                <a:lnTo>
                  <a:pt x="6447219" y="4117213"/>
                </a:lnTo>
                <a:lnTo>
                  <a:pt x="6897116" y="3689731"/>
                </a:lnTo>
                <a:lnTo>
                  <a:pt x="7129717" y="3934587"/>
                </a:lnTo>
                <a:lnTo>
                  <a:pt x="7129717" y="3934587"/>
                </a:lnTo>
                <a:lnTo>
                  <a:pt x="7362318" y="4179380"/>
                </a:lnTo>
                <a:lnTo>
                  <a:pt x="6912483" y="4606862"/>
                </a:lnTo>
                <a:lnTo>
                  <a:pt x="7143750" y="4849813"/>
                </a:lnTo>
                <a:close/>
                <a:moveTo>
                  <a:pt x="7839964" y="5582730"/>
                </a:moveTo>
                <a:lnTo>
                  <a:pt x="8070850" y="5825427"/>
                </a:lnTo>
                <a:lnTo>
                  <a:pt x="7027926" y="5888482"/>
                </a:lnTo>
                <a:lnTo>
                  <a:pt x="7143750" y="4850130"/>
                </a:lnTo>
                <a:lnTo>
                  <a:pt x="7374445" y="5092700"/>
                </a:lnTo>
                <a:lnTo>
                  <a:pt x="7824344" y="4665218"/>
                </a:lnTo>
                <a:lnTo>
                  <a:pt x="8056944" y="4910011"/>
                </a:lnTo>
                <a:lnTo>
                  <a:pt x="8056944" y="4910011"/>
                </a:lnTo>
                <a:lnTo>
                  <a:pt x="8289607" y="5154803"/>
                </a:lnTo>
                <a:close/>
                <a:moveTo>
                  <a:pt x="8057261" y="4910138"/>
                </a:moveTo>
                <a:lnTo>
                  <a:pt x="8173466" y="3871786"/>
                </a:lnTo>
                <a:lnTo>
                  <a:pt x="8404098" y="4114800"/>
                </a:lnTo>
                <a:lnTo>
                  <a:pt x="8853932" y="3687382"/>
                </a:lnTo>
                <a:lnTo>
                  <a:pt x="9086850" y="3931857"/>
                </a:lnTo>
                <a:lnTo>
                  <a:pt x="9086850" y="3931857"/>
                </a:lnTo>
                <a:lnTo>
                  <a:pt x="9319451" y="4176649"/>
                </a:lnTo>
                <a:lnTo>
                  <a:pt x="8869553" y="4604068"/>
                </a:lnTo>
                <a:lnTo>
                  <a:pt x="9100185" y="4846765"/>
                </a:lnTo>
                <a:close/>
                <a:moveTo>
                  <a:pt x="9796590" y="5579999"/>
                </a:moveTo>
                <a:lnTo>
                  <a:pt x="10027158" y="5822950"/>
                </a:lnTo>
                <a:lnTo>
                  <a:pt x="8984234" y="5886006"/>
                </a:lnTo>
                <a:lnTo>
                  <a:pt x="9100439" y="4847654"/>
                </a:lnTo>
                <a:lnTo>
                  <a:pt x="9331071" y="5090351"/>
                </a:lnTo>
                <a:lnTo>
                  <a:pt x="9780905" y="4662932"/>
                </a:lnTo>
                <a:lnTo>
                  <a:pt x="10013569" y="4907725"/>
                </a:lnTo>
                <a:lnTo>
                  <a:pt x="10013569" y="4907725"/>
                </a:lnTo>
                <a:lnTo>
                  <a:pt x="10246169" y="5152581"/>
                </a:lnTo>
                <a:close/>
                <a:moveTo>
                  <a:pt x="11276140" y="4174236"/>
                </a:moveTo>
                <a:lnTo>
                  <a:pt x="10826306" y="4601718"/>
                </a:lnTo>
                <a:lnTo>
                  <a:pt x="11056874" y="4844415"/>
                </a:lnTo>
                <a:lnTo>
                  <a:pt x="10013950" y="4907471"/>
                </a:lnTo>
                <a:lnTo>
                  <a:pt x="10130155" y="3869119"/>
                </a:lnTo>
                <a:lnTo>
                  <a:pt x="10360787" y="4111816"/>
                </a:lnTo>
                <a:lnTo>
                  <a:pt x="10810684" y="3684334"/>
                </a:lnTo>
                <a:lnTo>
                  <a:pt x="11043285" y="3929126"/>
                </a:lnTo>
                <a:lnTo>
                  <a:pt x="11043285" y="3929126"/>
                </a:lnTo>
                <a:close/>
                <a:moveTo>
                  <a:pt x="11378756" y="2220341"/>
                </a:moveTo>
                <a:lnTo>
                  <a:pt x="10928794" y="2647950"/>
                </a:lnTo>
                <a:lnTo>
                  <a:pt x="11159363" y="2890647"/>
                </a:lnTo>
                <a:lnTo>
                  <a:pt x="10116439" y="2953639"/>
                </a:lnTo>
                <a:lnTo>
                  <a:pt x="10232644" y="1915351"/>
                </a:lnTo>
                <a:lnTo>
                  <a:pt x="10463276" y="2158048"/>
                </a:lnTo>
                <a:lnTo>
                  <a:pt x="10913173" y="1730566"/>
                </a:lnTo>
                <a:lnTo>
                  <a:pt x="11145774" y="1975358"/>
                </a:lnTo>
                <a:lnTo>
                  <a:pt x="11145774" y="1975676"/>
                </a:lnTo>
                <a:close/>
                <a:moveTo>
                  <a:pt x="12192000" y="6858000"/>
                </a:moveTo>
                <a:lnTo>
                  <a:pt x="12192000" y="6838950"/>
                </a:lnTo>
                <a:lnTo>
                  <a:pt x="11878310" y="6858000"/>
                </a:lnTo>
                <a:close/>
              </a:path>
            </a:pathLst>
          </a:custGeom>
          <a:gradFill>
            <a:gsLst>
              <a:gs pos="0">
                <a:schemeClr val="lt2"/>
              </a:gs>
              <a:gs pos="80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lin ang="8100019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5136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>
            <a:spLocks noGrp="1"/>
          </p:cNvSpPr>
          <p:nvPr>
            <p:ph type="title"/>
          </p:nvPr>
        </p:nvSpPr>
        <p:spPr>
          <a:xfrm>
            <a:off x="1165475" y="549649"/>
            <a:ext cx="6858000" cy="34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body" idx="1"/>
          </p:nvPr>
        </p:nvSpPr>
        <p:spPr>
          <a:xfrm>
            <a:off x="1165475" y="1174117"/>
            <a:ext cx="33069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◦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2"/>
          </p:nvPr>
        </p:nvSpPr>
        <p:spPr>
          <a:xfrm>
            <a:off x="4671570" y="1174117"/>
            <a:ext cx="33069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◦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8523157" y="4752131"/>
            <a:ext cx="548700" cy="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7" name="Google Shape;37;p6"/>
          <p:cNvCxnSpPr/>
          <p:nvPr/>
        </p:nvCxnSpPr>
        <p:spPr>
          <a:xfrm>
            <a:off x="945638" y="0"/>
            <a:ext cx="0" cy="514350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8" name="Google Shape;38;p6"/>
          <p:cNvSpPr/>
          <p:nvPr/>
        </p:nvSpPr>
        <p:spPr>
          <a:xfrm>
            <a:off x="874396" y="605794"/>
            <a:ext cx="142500" cy="142500"/>
          </a:xfrm>
          <a:prstGeom prst="ellipse">
            <a:avLst/>
          </a:prstGeom>
          <a:solidFill>
            <a:schemeClr val="accent1"/>
          </a:solidFill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6"/>
          <p:cNvSpPr/>
          <p:nvPr/>
        </p:nvSpPr>
        <p:spPr>
          <a:xfrm>
            <a:off x="844675" y="1400721"/>
            <a:ext cx="201900" cy="201900"/>
          </a:xfrm>
          <a:prstGeom prst="ellipse">
            <a:avLst/>
          </a:prstGeom>
          <a:solidFill>
            <a:srgbClr val="2E3037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0945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65475" y="549649"/>
            <a:ext cx="6858000" cy="34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icksand"/>
              <a:buNone/>
              <a:defRPr sz="1800"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icksand"/>
              <a:buNone/>
              <a:defRPr sz="1800"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icksand"/>
              <a:buNone/>
              <a:defRPr sz="1800"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icksand"/>
              <a:buNone/>
              <a:defRPr sz="1800"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icksand"/>
              <a:buNone/>
              <a:defRPr sz="1800"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icksand"/>
              <a:buNone/>
              <a:defRPr sz="1800"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icksand"/>
              <a:buNone/>
              <a:defRPr sz="1800"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icksand"/>
              <a:buNone/>
              <a:defRPr sz="1800"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icksand"/>
              <a:buNone/>
              <a:defRPr sz="1800">
                <a:solidFill>
                  <a:schemeClr val="accent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65498" y="1086799"/>
            <a:ext cx="6858000" cy="3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icksand"/>
              <a:buChar char="◦"/>
              <a:defRPr sz="24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icksand"/>
              <a:buChar char="▫"/>
              <a:defRPr sz="24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icksand"/>
              <a:buChar char="■"/>
              <a:defRPr sz="24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●"/>
              <a:defRPr sz="24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○"/>
              <a:defRPr sz="24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■"/>
              <a:defRPr sz="24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●"/>
              <a:defRPr sz="24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○"/>
              <a:defRPr sz="24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Quicksand"/>
              <a:buChar char="■"/>
              <a:defRPr sz="2400">
                <a:solidFill>
                  <a:schemeClr val="lt1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157" y="4828331"/>
            <a:ext cx="548700" cy="31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algn="r">
              <a:buNone/>
              <a:defRPr sz="12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lvl="2" algn="r">
              <a:buNone/>
              <a:defRPr sz="12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lvl="3" algn="r">
              <a:buNone/>
              <a:defRPr sz="12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lvl="4" algn="r">
              <a:buNone/>
              <a:defRPr sz="12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lvl="5" algn="r">
              <a:buNone/>
              <a:defRPr sz="12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lvl="6" algn="r">
              <a:buNone/>
              <a:defRPr sz="12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lvl="7" algn="r">
              <a:buNone/>
              <a:defRPr sz="12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lvl="8" algn="r">
              <a:buNone/>
              <a:defRPr sz="12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60" r:id="rId4"/>
    <p:sldLayoutId id="2147483661" r:id="rId5"/>
    <p:sldLayoutId id="2147483662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nejo.1217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nejo.12176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1/nejo.1217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1319174" y="2233519"/>
            <a:ext cx="7753941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4400" dirty="0"/>
              <a:t>Negotiate Like An MBA:</a:t>
            </a:r>
            <a:br>
              <a:rPr lang="en-US" dirty="0"/>
            </a:br>
            <a:r>
              <a:rPr lang="en-US" sz="2000" dirty="0">
                <a:solidFill>
                  <a:schemeClr val="accent3"/>
                </a:solidFill>
              </a:rPr>
              <a:t>How to conduct principled negotiations for library resources</a:t>
            </a:r>
            <a:br>
              <a:rPr lang="en-US" dirty="0"/>
            </a:br>
            <a:br>
              <a:rPr lang="en-US" dirty="0"/>
            </a:br>
            <a:r>
              <a:rPr lang="en-US" sz="3200" dirty="0">
                <a:solidFill>
                  <a:schemeClr val="accent4"/>
                </a:solidFill>
              </a:rPr>
              <a:t>Virtual Workshop Day 3</a:t>
            </a:r>
            <a:endParaRPr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BEST PRACTICES WHEN NEGOTIATING BY EMAIL</a:t>
            </a:r>
            <a:endParaRPr dirty="0"/>
          </a:p>
        </p:txBody>
      </p:sp>
      <p:sp>
        <p:nvSpPr>
          <p:cNvPr id="128" name="Google Shape;128;p19"/>
          <p:cNvSpPr txBox="1">
            <a:spLocks noGrp="1"/>
          </p:cNvSpPr>
          <p:nvPr>
            <p:ph type="body" idx="1"/>
          </p:nvPr>
        </p:nvSpPr>
        <p:spPr>
          <a:xfrm>
            <a:off x="1165475" y="894649"/>
            <a:ext cx="3306900" cy="22604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accent4"/>
                </a:solidFill>
              </a:rPr>
              <a:t>CHALLENGE</a:t>
            </a:r>
            <a:endParaRPr sz="1600" b="1" dirty="0">
              <a:solidFill>
                <a:schemeClr val="accent4"/>
              </a:solidFill>
            </a:endParaRPr>
          </a:p>
          <a:p>
            <a:pPr marL="342900" indent="-342900"/>
            <a:r>
              <a:rPr lang="en" sz="1600" dirty="0">
                <a:solidFill>
                  <a:schemeClr val="accent4"/>
                </a:solidFill>
              </a:rPr>
              <a:t>No emotional cues</a:t>
            </a:r>
          </a:p>
          <a:p>
            <a:pPr marL="342900" indent="-342900"/>
            <a:r>
              <a:rPr lang="en" sz="1600" dirty="0">
                <a:solidFill>
                  <a:schemeClr val="accent4"/>
                </a:solidFill>
              </a:rPr>
              <a:t>Sometimes one or both sides get mean (dehumanization)</a:t>
            </a:r>
          </a:p>
          <a:p>
            <a:pPr marL="342900" indent="-342900"/>
            <a:r>
              <a:rPr lang="en" sz="1600" dirty="0">
                <a:solidFill>
                  <a:schemeClr val="accent4"/>
                </a:solidFill>
              </a:rPr>
              <a:t>Delayed responses</a:t>
            </a:r>
          </a:p>
          <a:p>
            <a:pPr marL="342900" indent="-342900"/>
            <a:r>
              <a:rPr lang="en" sz="1600" dirty="0">
                <a:solidFill>
                  <a:schemeClr val="accent4"/>
                </a:solidFill>
              </a:rPr>
              <a:t>Parties trying to negotiate multiple issues sequentially</a:t>
            </a:r>
          </a:p>
          <a:p>
            <a:pPr marL="342900" indent="-342900"/>
            <a:endParaRPr lang="en" sz="1600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en" sz="1600" b="1" dirty="0">
                <a:solidFill>
                  <a:schemeClr val="accent4"/>
                </a:solidFill>
              </a:rPr>
              <a:t>BENEFIT</a:t>
            </a:r>
          </a:p>
          <a:p>
            <a:pPr marL="342900" indent="-342900"/>
            <a:r>
              <a:rPr lang="en" sz="1600" dirty="0">
                <a:solidFill>
                  <a:schemeClr val="accent4"/>
                </a:solidFill>
              </a:rPr>
              <a:t>You have time to discuss and think through responses.</a:t>
            </a:r>
          </a:p>
          <a:p>
            <a:pPr marL="342900" indent="-342900"/>
            <a:r>
              <a:rPr lang="en" sz="1600" dirty="0">
                <a:solidFill>
                  <a:schemeClr val="accent4"/>
                </a:solidFill>
              </a:rPr>
              <a:t>Potential for first mover advantage</a:t>
            </a:r>
            <a:endParaRPr sz="1600" dirty="0">
              <a:solidFill>
                <a:schemeClr val="accent4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32128A-CA26-4B93-AB5A-1A4172B9C60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472375" y="861883"/>
            <a:ext cx="4241971" cy="3419734"/>
          </a:xfrm>
        </p:spPr>
        <p:txBody>
          <a:bodyPr/>
          <a:lstStyle/>
          <a:p>
            <a:r>
              <a:rPr lang="en-US" sz="1400" dirty="0"/>
              <a:t>Must be prepared to respond with facts and data!</a:t>
            </a:r>
          </a:p>
          <a:p>
            <a:r>
              <a:rPr lang="en-US" sz="1400" dirty="0"/>
              <a:t>Consider making the first offer to set the anchor </a:t>
            </a:r>
          </a:p>
          <a:p>
            <a:r>
              <a:rPr lang="en-US" sz="1400" dirty="0"/>
              <a:t>Focus on the value of the entire deal, don’t try come to agreement on one issue at a time.</a:t>
            </a:r>
          </a:p>
          <a:p>
            <a:r>
              <a:rPr lang="en-US" sz="1400" dirty="0"/>
              <a:t>Don’t forget you are negotiating with a human.</a:t>
            </a:r>
          </a:p>
          <a:p>
            <a:r>
              <a:rPr lang="en-US" sz="1400" dirty="0"/>
              <a:t>Work to find linguistic convergence in how you communicate with vendors. Work to mirror vendor’s language.</a:t>
            </a:r>
          </a:p>
          <a:p>
            <a:r>
              <a:rPr lang="en-US" sz="1400" dirty="0"/>
              <a:t>Start the conversation early and set expectations for response time through out the conversation.</a:t>
            </a:r>
            <a:endParaRPr lang="en-US" dirty="0"/>
          </a:p>
        </p:txBody>
      </p:sp>
      <p:sp>
        <p:nvSpPr>
          <p:cNvPr id="131" name="Google Shape;131;p1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61DE78-C786-4543-8ADB-6A0F9B8F69D5}"/>
              </a:ext>
            </a:extLst>
          </p:cNvPr>
          <p:cNvSpPr txBox="1"/>
          <p:nvPr/>
        </p:nvSpPr>
        <p:spPr>
          <a:xfrm>
            <a:off x="2732049" y="4845910"/>
            <a:ext cx="656806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Quicksand" panose="020B0604020202020204" charset="0"/>
              </a:rPr>
              <a:t>Thompson, L. (2013). </a:t>
            </a:r>
            <a:r>
              <a:rPr lang="en-US" sz="1000" i="1" dirty="0">
                <a:solidFill>
                  <a:schemeClr val="bg1"/>
                </a:solidFill>
                <a:latin typeface="Quicksand" panose="020B0604020202020204" charset="0"/>
              </a:rPr>
              <a:t>The truth about negotiations.</a:t>
            </a:r>
            <a:r>
              <a:rPr lang="en-US" sz="1000" dirty="0">
                <a:solidFill>
                  <a:schemeClr val="bg1"/>
                </a:solidFill>
                <a:latin typeface="Quicksand" panose="020B0604020202020204" charset="0"/>
              </a:rPr>
              <a:t> New Jersey: Pearson Education.</a:t>
            </a:r>
          </a:p>
        </p:txBody>
      </p:sp>
    </p:spTree>
    <p:extLst>
      <p:ext uri="{BB962C8B-B14F-4D97-AF65-F5344CB8AC3E}">
        <p14:creationId xmlns:p14="http://schemas.microsoft.com/office/powerpoint/2010/main" val="2401471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6D89B-E05A-4887-17A2-AD13074B76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322762-5E44-CE8E-F43F-B952B487EED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5EDC6-6ED8-DA1E-C4E0-DDE57E699A7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sp>
        <p:nvSpPr>
          <p:cNvPr id="9" name="Google Shape;96;p15">
            <a:extLst>
              <a:ext uri="{FF2B5EF4-FFF2-40B4-BE49-F238E27FC236}">
                <a16:creationId xmlns:a16="http://schemas.microsoft.com/office/drawing/2014/main" id="{2D10F64E-DE59-AA92-B36B-37AC89C1D54C}"/>
              </a:ext>
            </a:extLst>
          </p:cNvPr>
          <p:cNvSpPr txBox="1"/>
          <p:nvPr/>
        </p:nvSpPr>
        <p:spPr>
          <a:xfrm>
            <a:off x="526358" y="2279925"/>
            <a:ext cx="802500" cy="5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2E3037"/>
                </a:solidFill>
                <a:latin typeface="Quicksand"/>
                <a:ea typeface="Quicksand"/>
                <a:cs typeface="Quicksand"/>
                <a:sym typeface="Quicksand"/>
              </a:rPr>
              <a:t>5</a:t>
            </a:r>
            <a:endParaRPr sz="3000" dirty="0">
              <a:solidFill>
                <a:srgbClr val="2E3037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  <p:extLst>
      <p:ext uri="{BB962C8B-B14F-4D97-AF65-F5344CB8AC3E}">
        <p14:creationId xmlns:p14="http://schemas.microsoft.com/office/powerpoint/2010/main" val="3744752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073A2-0D3A-2A25-EA20-24B55630F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LESSONS FROM THIS WORKSHOP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44FCFF-EED1-0827-3928-2E45F4C05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Concepts</a:t>
            </a:r>
          </a:p>
          <a:p>
            <a:r>
              <a:rPr lang="en-US" dirty="0"/>
              <a:t>Strategies</a:t>
            </a:r>
          </a:p>
          <a:p>
            <a:r>
              <a:rPr lang="en-US" dirty="0"/>
              <a:t>Preparation</a:t>
            </a:r>
          </a:p>
          <a:p>
            <a:r>
              <a:rPr lang="en-US" dirty="0"/>
              <a:t>Execution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6F7E64-8889-C479-3355-BCB4B40F260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What did you learn?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D27698-33D1-D5C8-A426-E069E1E8528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98195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D10F7-808D-480A-1349-B500AACD94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do you still have questions about?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F592BA-E41B-4D96-1632-A7A86340CB4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5" name="Google Shape;96;p15">
            <a:extLst>
              <a:ext uri="{FF2B5EF4-FFF2-40B4-BE49-F238E27FC236}">
                <a16:creationId xmlns:a16="http://schemas.microsoft.com/office/drawing/2014/main" id="{9F7F96E5-17B6-7BF6-1276-FE8DD149ABDD}"/>
              </a:ext>
            </a:extLst>
          </p:cNvPr>
          <p:cNvSpPr txBox="1"/>
          <p:nvPr/>
        </p:nvSpPr>
        <p:spPr>
          <a:xfrm>
            <a:off x="526358" y="2279925"/>
            <a:ext cx="802500" cy="5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2E3037"/>
                </a:solidFill>
                <a:latin typeface="Quicksand"/>
                <a:ea typeface="Quicksand"/>
                <a:cs typeface="Quicksand"/>
                <a:sym typeface="Quicksand"/>
              </a:rPr>
              <a:t>6</a:t>
            </a:r>
            <a:endParaRPr sz="3000" dirty="0">
              <a:solidFill>
                <a:srgbClr val="2E3037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</p:spTree>
    <p:extLst>
      <p:ext uri="{BB962C8B-B14F-4D97-AF65-F5344CB8AC3E}">
        <p14:creationId xmlns:p14="http://schemas.microsoft.com/office/powerpoint/2010/main" val="1009684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5"/>
          <p:cNvSpPr txBox="1">
            <a:spLocks noGrp="1"/>
          </p:cNvSpPr>
          <p:nvPr>
            <p:ph type="title"/>
          </p:nvPr>
        </p:nvSpPr>
        <p:spPr>
          <a:xfrm>
            <a:off x="1165475" y="549649"/>
            <a:ext cx="6858000" cy="345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323" name="Google Shape;323;p35"/>
          <p:cNvSpPr txBox="1">
            <a:spLocks noGrp="1"/>
          </p:cNvSpPr>
          <p:nvPr>
            <p:ph type="body" idx="1"/>
          </p:nvPr>
        </p:nvSpPr>
        <p:spPr>
          <a:xfrm>
            <a:off x="1165498" y="1130515"/>
            <a:ext cx="68580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dirty="0">
                <a:solidFill>
                  <a:srgbClr val="F3F3F3"/>
                </a:solidFill>
              </a:rPr>
              <a:t>Special thanks to all the people who made and released these awesome resources for free:</a:t>
            </a:r>
            <a:endParaRPr sz="2400" dirty="0">
              <a:solidFill>
                <a:srgbClr val="F3F3F3"/>
              </a:solidFill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F3F3F3"/>
              </a:buClr>
              <a:buSzPts val="2400"/>
              <a:buChar char="◦"/>
            </a:pPr>
            <a:r>
              <a:rPr lang="en" sz="2400" dirty="0">
                <a:solidFill>
                  <a:srgbClr val="F3F3F3"/>
                </a:solidFill>
              </a:rPr>
              <a:t>Presentation template by </a:t>
            </a:r>
            <a:r>
              <a:rPr lang="en" sz="2400" u="sng" dirty="0">
                <a:solidFill>
                  <a:srgbClr val="F3F3F3"/>
                </a:solidFill>
                <a:hlinkClick r:id="rId3"/>
              </a:rPr>
              <a:t>SlidesCarnival</a:t>
            </a:r>
            <a:endParaRPr sz="2400" dirty="0">
              <a:solidFill>
                <a:srgbClr val="F3F3F3"/>
              </a:solidFill>
            </a:endParaRPr>
          </a:p>
        </p:txBody>
      </p:sp>
      <p:sp>
        <p:nvSpPr>
          <p:cNvPr id="324" name="Google Shape;324;p35"/>
          <p:cNvSpPr txBox="1">
            <a:spLocks noGrp="1"/>
          </p:cNvSpPr>
          <p:nvPr>
            <p:ph type="sldNum" idx="12"/>
          </p:nvPr>
        </p:nvSpPr>
        <p:spPr>
          <a:xfrm>
            <a:off x="8523157" y="4828331"/>
            <a:ext cx="548700" cy="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>
            <a:spLocks noGrp="1"/>
          </p:cNvSpPr>
          <p:nvPr>
            <p:ph type="ctrTitle"/>
          </p:nvPr>
        </p:nvSpPr>
        <p:spPr>
          <a:xfrm>
            <a:off x="1530175" y="2307788"/>
            <a:ext cx="67671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CAP &amp; MIKEY PRESS NEGOTIATION</a:t>
            </a:r>
            <a:endParaRPr dirty="0"/>
          </a:p>
        </p:txBody>
      </p:sp>
      <p:sp>
        <p:nvSpPr>
          <p:cNvPr id="96" name="Google Shape;96;p15"/>
          <p:cNvSpPr txBox="1"/>
          <p:nvPr/>
        </p:nvSpPr>
        <p:spPr>
          <a:xfrm>
            <a:off x="526358" y="2279925"/>
            <a:ext cx="802500" cy="5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2E3037"/>
                </a:solidFill>
                <a:latin typeface="Quicksand"/>
                <a:ea typeface="Quicksand"/>
                <a:cs typeface="Quicksand"/>
                <a:sym typeface="Quicksand"/>
              </a:rPr>
              <a:t>1</a:t>
            </a:r>
            <a:endParaRPr sz="3000">
              <a:solidFill>
                <a:srgbClr val="2E3037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97" name="Google Shape;97;p15"/>
          <p:cNvSpPr txBox="1">
            <a:spLocks noGrp="1"/>
          </p:cNvSpPr>
          <p:nvPr>
            <p:ph type="sldNum" idx="12"/>
          </p:nvPr>
        </p:nvSpPr>
        <p:spPr>
          <a:xfrm>
            <a:off x="8523157" y="4828331"/>
            <a:ext cx="548700" cy="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2B6AF3-395A-C200-65C3-A2F9C92438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30 Minutes – Breakout Room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>
            <a:spLocks noGrp="1"/>
          </p:cNvSpPr>
          <p:nvPr>
            <p:ph type="ctrTitle"/>
          </p:nvPr>
        </p:nvSpPr>
        <p:spPr>
          <a:xfrm>
            <a:off x="1530175" y="2307788"/>
            <a:ext cx="67671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Negotiation Debrief</a:t>
            </a:r>
            <a:endParaRPr dirty="0"/>
          </a:p>
        </p:txBody>
      </p:sp>
      <p:sp>
        <p:nvSpPr>
          <p:cNvPr id="95" name="Google Shape;95;p15"/>
          <p:cNvSpPr txBox="1">
            <a:spLocks noGrp="1"/>
          </p:cNvSpPr>
          <p:nvPr>
            <p:ph type="subTitle" idx="1"/>
          </p:nvPr>
        </p:nvSpPr>
        <p:spPr>
          <a:xfrm>
            <a:off x="1567326" y="2782913"/>
            <a:ext cx="6927900" cy="35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4"/>
                </a:solidFill>
              </a:rPr>
              <a:t>How’d it go?</a:t>
            </a:r>
            <a:endParaRPr dirty="0">
              <a:solidFill>
                <a:schemeClr val="accent4"/>
              </a:solidFill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526358" y="2279925"/>
            <a:ext cx="802500" cy="5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2E3037"/>
                </a:solidFill>
                <a:latin typeface="Quicksand"/>
                <a:ea typeface="Quicksand"/>
                <a:cs typeface="Quicksand"/>
                <a:sym typeface="Quicksand"/>
              </a:rPr>
              <a:t>2</a:t>
            </a:r>
            <a:endParaRPr sz="3000" dirty="0">
              <a:solidFill>
                <a:srgbClr val="2E3037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97" name="Google Shape;97;p15"/>
          <p:cNvSpPr txBox="1">
            <a:spLocks noGrp="1"/>
          </p:cNvSpPr>
          <p:nvPr>
            <p:ph type="sldNum" idx="12"/>
          </p:nvPr>
        </p:nvSpPr>
        <p:spPr>
          <a:xfrm>
            <a:off x="8523157" y="4828331"/>
            <a:ext cx="548700" cy="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851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>
            <a:spLocks noGrp="1"/>
          </p:cNvSpPr>
          <p:nvPr>
            <p:ph type="ctrTitle"/>
          </p:nvPr>
        </p:nvSpPr>
        <p:spPr>
          <a:xfrm>
            <a:off x="1530175" y="2307788"/>
            <a:ext cx="67671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PREPARING FOR NO</a:t>
            </a:r>
            <a:endParaRPr dirty="0"/>
          </a:p>
        </p:txBody>
      </p:sp>
      <p:sp>
        <p:nvSpPr>
          <p:cNvPr id="95" name="Google Shape;95;p15"/>
          <p:cNvSpPr txBox="1">
            <a:spLocks noGrp="1"/>
          </p:cNvSpPr>
          <p:nvPr>
            <p:ph type="subTitle" idx="1"/>
          </p:nvPr>
        </p:nvSpPr>
        <p:spPr>
          <a:xfrm>
            <a:off x="1567326" y="2782913"/>
            <a:ext cx="6927900" cy="35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4"/>
                </a:solidFill>
              </a:rPr>
              <a:t>Three types of No</a:t>
            </a:r>
            <a:endParaRPr dirty="0">
              <a:solidFill>
                <a:schemeClr val="accent4"/>
              </a:solidFill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526358" y="2279925"/>
            <a:ext cx="802500" cy="5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2E3037"/>
                </a:solidFill>
                <a:latin typeface="Quicksand"/>
                <a:ea typeface="Quicksand"/>
                <a:cs typeface="Quicksand"/>
                <a:sym typeface="Quicksand"/>
              </a:rPr>
              <a:t>3</a:t>
            </a:r>
            <a:endParaRPr sz="3000" dirty="0">
              <a:solidFill>
                <a:srgbClr val="2E3037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97" name="Google Shape;97;p15"/>
          <p:cNvSpPr txBox="1">
            <a:spLocks noGrp="1"/>
          </p:cNvSpPr>
          <p:nvPr>
            <p:ph type="sldNum" idx="12"/>
          </p:nvPr>
        </p:nvSpPr>
        <p:spPr>
          <a:xfrm>
            <a:off x="8523157" y="4828331"/>
            <a:ext cx="548700" cy="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7518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TACTICAL NO</a:t>
            </a:r>
            <a:endParaRPr dirty="0"/>
          </a:p>
        </p:txBody>
      </p:sp>
      <p:sp>
        <p:nvSpPr>
          <p:cNvPr id="111" name="Google Shape;111;p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dirty="0"/>
              <a:t>“Turning down a proffered deal in hopes of generating a better offer.”</a:t>
            </a:r>
            <a:endParaRPr dirty="0"/>
          </a:p>
        </p:txBody>
      </p:sp>
      <p:sp>
        <p:nvSpPr>
          <p:cNvPr id="125" name="Google Shape;125;p1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51F054-AB33-4277-AA6A-5A73D1CDB5FE}"/>
              </a:ext>
            </a:extLst>
          </p:cNvPr>
          <p:cNvSpPr txBox="1"/>
          <p:nvPr/>
        </p:nvSpPr>
        <p:spPr>
          <a:xfrm>
            <a:off x="1165475" y="4162301"/>
            <a:ext cx="7622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effectLst/>
              </a:rPr>
              <a:t>Sebenius, J. K. (2017). BATNAs in Negotiation: Common Errors and Three Kinds of “No.” </a:t>
            </a:r>
            <a:r>
              <a:rPr lang="en-US" i="1" dirty="0">
                <a:solidFill>
                  <a:schemeClr val="accent3"/>
                </a:solidFill>
                <a:effectLst/>
              </a:rPr>
              <a:t>Negotiation Journal</a:t>
            </a:r>
            <a:r>
              <a:rPr lang="en-US" dirty="0">
                <a:solidFill>
                  <a:schemeClr val="accent3"/>
                </a:solidFill>
                <a:effectLst/>
              </a:rPr>
              <a:t>, </a:t>
            </a:r>
            <a:r>
              <a:rPr lang="en-US" i="1" dirty="0">
                <a:solidFill>
                  <a:schemeClr val="accent3"/>
                </a:solidFill>
                <a:effectLst/>
              </a:rPr>
              <a:t>33</a:t>
            </a:r>
            <a:r>
              <a:rPr lang="en-US" dirty="0">
                <a:solidFill>
                  <a:schemeClr val="accent3"/>
                </a:solidFill>
                <a:effectLst/>
              </a:rPr>
              <a:t>(2), 89–99. </a:t>
            </a:r>
            <a:r>
              <a:rPr lang="en-US" dirty="0">
                <a:solidFill>
                  <a:schemeClr val="accent3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https://doi.org/10.1111/nejo.12176</a:t>
            </a:r>
            <a:endParaRPr lang="en-US" dirty="0"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42416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RESET NO</a:t>
            </a:r>
            <a:endParaRPr dirty="0"/>
          </a:p>
        </p:txBody>
      </p:sp>
      <p:sp>
        <p:nvSpPr>
          <p:cNvPr id="111" name="Google Shape;111;p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2400" dirty="0"/>
              <a:t>Can occur at any stage in the process. You “’move away from the table’ to improve your no-deal option and/or worsen that of the other side.”You plan to return to active negotiation after resetting up the deal so that it can be modified to achieve your own negotiation objectives and a more preferred deal.</a:t>
            </a:r>
            <a:endParaRPr sz="2400" dirty="0"/>
          </a:p>
        </p:txBody>
      </p:sp>
      <p:sp>
        <p:nvSpPr>
          <p:cNvPr id="125" name="Google Shape;125;p1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94B7DC-BA98-218E-CE62-7AADE1A8A404}"/>
              </a:ext>
            </a:extLst>
          </p:cNvPr>
          <p:cNvSpPr txBox="1"/>
          <p:nvPr/>
        </p:nvSpPr>
        <p:spPr>
          <a:xfrm>
            <a:off x="1165475" y="4162301"/>
            <a:ext cx="7622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effectLst/>
              </a:rPr>
              <a:t>Sebenius, J. K. (2017). BATNAs in Negotiation: Common Errors and Three Kinds of “No.” </a:t>
            </a:r>
            <a:r>
              <a:rPr lang="en-US" i="1" dirty="0">
                <a:solidFill>
                  <a:schemeClr val="accent3"/>
                </a:solidFill>
                <a:effectLst/>
              </a:rPr>
              <a:t>Negotiation Journal</a:t>
            </a:r>
            <a:r>
              <a:rPr lang="en-US" dirty="0">
                <a:solidFill>
                  <a:schemeClr val="accent3"/>
                </a:solidFill>
                <a:effectLst/>
              </a:rPr>
              <a:t>, </a:t>
            </a:r>
            <a:r>
              <a:rPr lang="en-US" i="1" dirty="0">
                <a:solidFill>
                  <a:schemeClr val="accent3"/>
                </a:solidFill>
                <a:effectLst/>
              </a:rPr>
              <a:t>33</a:t>
            </a:r>
            <a:r>
              <a:rPr lang="en-US" dirty="0">
                <a:solidFill>
                  <a:schemeClr val="accent3"/>
                </a:solidFill>
                <a:effectLst/>
              </a:rPr>
              <a:t>(2), 89–99. </a:t>
            </a:r>
            <a:r>
              <a:rPr lang="en-US" dirty="0">
                <a:solidFill>
                  <a:schemeClr val="accent3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https://doi.org/10.1111/nejo.12176</a:t>
            </a:r>
            <a:endParaRPr lang="en-US" dirty="0"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69203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FINAL NO</a:t>
            </a:r>
            <a:endParaRPr dirty="0"/>
          </a:p>
        </p:txBody>
      </p:sp>
      <p:sp>
        <p:nvSpPr>
          <p:cNvPr id="111" name="Google Shape;111;p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2000" dirty="0"/>
              <a:t>When you cannot find a feasible agreement.</a:t>
            </a:r>
            <a:endParaRPr sz="2000" dirty="0"/>
          </a:p>
        </p:txBody>
      </p:sp>
      <p:sp>
        <p:nvSpPr>
          <p:cNvPr id="125" name="Google Shape;125;p1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79E710-0B49-0EAC-83AB-84E8B8C38DBF}"/>
              </a:ext>
            </a:extLst>
          </p:cNvPr>
          <p:cNvSpPr txBox="1"/>
          <p:nvPr/>
        </p:nvSpPr>
        <p:spPr>
          <a:xfrm>
            <a:off x="1165475" y="4162301"/>
            <a:ext cx="7622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effectLst/>
              </a:rPr>
              <a:t>Sebenius, J. K. (2017). BATNAs in Negotiation: Common Errors and Three Kinds of “No.” </a:t>
            </a:r>
            <a:r>
              <a:rPr lang="en-US" i="1" dirty="0">
                <a:solidFill>
                  <a:schemeClr val="accent3"/>
                </a:solidFill>
                <a:effectLst/>
              </a:rPr>
              <a:t>Negotiation Journal</a:t>
            </a:r>
            <a:r>
              <a:rPr lang="en-US" dirty="0">
                <a:solidFill>
                  <a:schemeClr val="accent3"/>
                </a:solidFill>
                <a:effectLst/>
              </a:rPr>
              <a:t>, </a:t>
            </a:r>
            <a:r>
              <a:rPr lang="en-US" i="1" dirty="0">
                <a:solidFill>
                  <a:schemeClr val="accent3"/>
                </a:solidFill>
                <a:effectLst/>
              </a:rPr>
              <a:t>33</a:t>
            </a:r>
            <a:r>
              <a:rPr lang="en-US" dirty="0">
                <a:solidFill>
                  <a:schemeClr val="accent3"/>
                </a:solidFill>
                <a:effectLst/>
              </a:rPr>
              <a:t>(2), 89–99. </a:t>
            </a:r>
            <a:r>
              <a:rPr lang="en-US" dirty="0">
                <a:solidFill>
                  <a:schemeClr val="accent3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https://doi.org/10.1111/nejo.12176</a:t>
            </a:r>
            <a:endParaRPr lang="en-US" dirty="0"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733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>
            <a:spLocks noGrp="1"/>
          </p:cNvSpPr>
          <p:nvPr>
            <p:ph type="ctrTitle"/>
          </p:nvPr>
        </p:nvSpPr>
        <p:spPr>
          <a:xfrm>
            <a:off x="1530175" y="2307788"/>
            <a:ext cx="6767100" cy="532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MORE BEST PRACTICES</a:t>
            </a:r>
            <a:endParaRPr dirty="0"/>
          </a:p>
        </p:txBody>
      </p:sp>
      <p:sp>
        <p:nvSpPr>
          <p:cNvPr id="95" name="Google Shape;95;p15"/>
          <p:cNvSpPr txBox="1">
            <a:spLocks noGrp="1"/>
          </p:cNvSpPr>
          <p:nvPr>
            <p:ph type="subTitle" idx="1"/>
          </p:nvPr>
        </p:nvSpPr>
        <p:spPr>
          <a:xfrm>
            <a:off x="1567326" y="2782913"/>
            <a:ext cx="6927900" cy="35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4"/>
              </a:solidFill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526358" y="2279925"/>
            <a:ext cx="802500" cy="5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2E3037"/>
                </a:solidFill>
                <a:latin typeface="Quicksand"/>
                <a:ea typeface="Quicksand"/>
                <a:cs typeface="Quicksand"/>
                <a:sym typeface="Quicksand"/>
              </a:rPr>
              <a:t>4</a:t>
            </a:r>
            <a:endParaRPr sz="3000" dirty="0">
              <a:solidFill>
                <a:srgbClr val="2E3037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97" name="Google Shape;97;p15"/>
          <p:cNvSpPr txBox="1">
            <a:spLocks noGrp="1"/>
          </p:cNvSpPr>
          <p:nvPr>
            <p:ph type="sldNum" idx="12"/>
          </p:nvPr>
        </p:nvSpPr>
        <p:spPr>
          <a:xfrm>
            <a:off x="8523157" y="4828331"/>
            <a:ext cx="548700" cy="31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4861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BEST PRACTICES WHEN NEGOTIATING BY PHONE (ZOOM)</a:t>
            </a:r>
            <a:endParaRPr dirty="0"/>
          </a:p>
        </p:txBody>
      </p:sp>
      <p:sp>
        <p:nvSpPr>
          <p:cNvPr id="128" name="Google Shape;128;p19"/>
          <p:cNvSpPr txBox="1">
            <a:spLocks noGrp="1"/>
          </p:cNvSpPr>
          <p:nvPr>
            <p:ph type="body" idx="1"/>
          </p:nvPr>
        </p:nvSpPr>
        <p:spPr>
          <a:xfrm>
            <a:off x="1165475" y="1174117"/>
            <a:ext cx="3667782" cy="22604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accent4"/>
                </a:solidFill>
              </a:rPr>
              <a:t>CHALLENGE</a:t>
            </a:r>
            <a:endParaRPr sz="1600" b="1" dirty="0">
              <a:solidFill>
                <a:schemeClr val="accent4"/>
              </a:solidFill>
            </a:endParaRPr>
          </a:p>
          <a:p>
            <a:pPr marL="342900" indent="-342900"/>
            <a:r>
              <a:rPr lang="en" sz="1600" dirty="0">
                <a:solidFill>
                  <a:schemeClr val="accent4"/>
                </a:solidFill>
              </a:rPr>
              <a:t>Miss kenetic and visual cues which gets in the way of rapport (if camera off on Zoom)</a:t>
            </a:r>
          </a:p>
          <a:p>
            <a:pPr marL="342900" indent="-342900"/>
            <a:r>
              <a:rPr lang="en" sz="1600" dirty="0">
                <a:solidFill>
                  <a:schemeClr val="accent4"/>
                </a:solidFill>
              </a:rPr>
              <a:t>Conversation can feel out of sync.</a:t>
            </a:r>
          </a:p>
          <a:p>
            <a:pPr marL="342900" indent="-342900"/>
            <a:endParaRPr lang="en" sz="1600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en" sz="1600" b="1" dirty="0">
                <a:solidFill>
                  <a:schemeClr val="accent4"/>
                </a:solidFill>
              </a:rPr>
              <a:t>BENEFIT</a:t>
            </a:r>
          </a:p>
          <a:p>
            <a:pPr marL="342900" indent="-342900"/>
            <a:r>
              <a:rPr lang="en" sz="1600" dirty="0">
                <a:solidFill>
                  <a:schemeClr val="accent4"/>
                </a:solidFill>
              </a:rPr>
              <a:t>You can have all your notes and options spread out and available for reference during the conversation.</a:t>
            </a:r>
            <a:endParaRPr sz="1600" dirty="0">
              <a:solidFill>
                <a:schemeClr val="accent4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32128A-CA26-4B93-AB5A-1A4172B9C60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671569" y="1174117"/>
            <a:ext cx="3851587" cy="3725700"/>
          </a:xfrm>
        </p:spPr>
        <p:txBody>
          <a:bodyPr/>
          <a:lstStyle/>
          <a:p>
            <a:r>
              <a:rPr lang="en-US" sz="1400" dirty="0"/>
              <a:t>Engage in a bit of small talk at the beginning.</a:t>
            </a:r>
          </a:p>
          <a:p>
            <a:r>
              <a:rPr lang="en-US" sz="1400" dirty="0"/>
              <a:t>Consider using Zoom or similar conference tool and turn on the camera to gain visual cues (absolutely not required!)</a:t>
            </a:r>
          </a:p>
          <a:p>
            <a:r>
              <a:rPr lang="en-US" sz="1400" dirty="0"/>
              <a:t>Don’t multitask, focus on the conversation.</a:t>
            </a:r>
          </a:p>
          <a:p>
            <a:r>
              <a:rPr lang="en-US" sz="1400" dirty="0"/>
              <a:t>To help resolve the issue with turn taking by signaling when you are finished speaking.</a:t>
            </a:r>
          </a:p>
          <a:p>
            <a:r>
              <a:rPr lang="en-US" sz="1400" dirty="0"/>
              <a:t>End the conversation in a personal, friendly way. People remembers beginnings and endings.</a:t>
            </a:r>
          </a:p>
          <a:p>
            <a:pPr marL="101600" indent="0">
              <a:buNone/>
            </a:pPr>
            <a:endParaRPr lang="en-US" dirty="0"/>
          </a:p>
        </p:txBody>
      </p:sp>
      <p:sp>
        <p:nvSpPr>
          <p:cNvPr id="131" name="Google Shape;131;p1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61DE78-C786-4543-8ADB-6A0F9B8F69D5}"/>
              </a:ext>
            </a:extLst>
          </p:cNvPr>
          <p:cNvSpPr txBox="1"/>
          <p:nvPr/>
        </p:nvSpPr>
        <p:spPr>
          <a:xfrm>
            <a:off x="2694878" y="4771281"/>
            <a:ext cx="656806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Quicksand" panose="020B0604020202020204" charset="0"/>
              </a:rPr>
              <a:t>Thompson, L. (2013). </a:t>
            </a:r>
            <a:r>
              <a:rPr lang="en-US" sz="1100" i="1" dirty="0">
                <a:solidFill>
                  <a:schemeClr val="bg1"/>
                </a:solidFill>
                <a:latin typeface="Quicksand" panose="020B0604020202020204" charset="0"/>
              </a:rPr>
              <a:t>The truth about negotiations.</a:t>
            </a:r>
            <a:r>
              <a:rPr lang="en-US" sz="1100" dirty="0">
                <a:solidFill>
                  <a:schemeClr val="bg1"/>
                </a:solidFill>
                <a:latin typeface="Quicksand" panose="020B0604020202020204" charset="0"/>
              </a:rPr>
              <a:t> New Jersey: Pearson Education.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eanor template">
  <a:themeElements>
    <a:clrScheme name="Custom 347">
      <a:dk1>
        <a:srgbClr val="2E3037"/>
      </a:dk1>
      <a:lt1>
        <a:srgbClr val="FFFFFF"/>
      </a:lt1>
      <a:dk2>
        <a:srgbClr val="666666"/>
      </a:dk2>
      <a:lt2>
        <a:srgbClr val="F3F3F3"/>
      </a:lt2>
      <a:accent1>
        <a:srgbClr val="39C0BA"/>
      </a:accent1>
      <a:accent2>
        <a:srgbClr val="90E6E2"/>
      </a:accent2>
      <a:accent3>
        <a:srgbClr val="F35B69"/>
      </a:accent3>
      <a:accent4>
        <a:srgbClr val="FAB2B9"/>
      </a:accent4>
      <a:accent5>
        <a:srgbClr val="999FA9"/>
      </a:accent5>
      <a:accent6>
        <a:srgbClr val="E2E7EE"/>
      </a:accent6>
      <a:hlink>
        <a:srgbClr val="39C0BA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D7592DA372574587B97261F7859091" ma:contentTypeVersion="4" ma:contentTypeDescription="Create a new document." ma:contentTypeScope="" ma:versionID="4228d21240bba288c053e46d6e630b1e">
  <xsd:schema xmlns:xsd="http://www.w3.org/2001/XMLSchema" xmlns:xs="http://www.w3.org/2001/XMLSchema" xmlns:p="http://schemas.microsoft.com/office/2006/metadata/properties" xmlns:ns2="240fd635-c8ec-4c42-8e6e-9f1a4744a40a" targetNamespace="http://schemas.microsoft.com/office/2006/metadata/properties" ma:root="true" ma:fieldsID="457bb3b3e33dd7bce1eb4d1fc458868e" ns2:_="">
    <xsd:import namespace="240fd635-c8ec-4c42-8e6e-9f1a4744a4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0fd635-c8ec-4c42-8e6e-9f1a4744a4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A865DB-4817-4657-9052-9EFED9E989A6}">
  <ds:schemaRefs>
    <ds:schemaRef ds:uri="240fd635-c8ec-4c42-8e6e-9f1a4744a40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DFEBBDC-2BA4-44D4-B913-FC2ED86E5963}">
  <ds:schemaRefs>
    <ds:schemaRef ds:uri="http://www.w3.org/XML/1998/namespace"/>
    <ds:schemaRef ds:uri="http://purl.org/dc/terms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240fd635-c8ec-4c42-8e6e-9f1a4744a40a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E6CAAFC-FF59-48C2-91ED-CDC5088DA9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1187</TotalTime>
  <Words>887</Words>
  <Application>Microsoft Office PowerPoint</Application>
  <PresentationFormat>On-screen Show (16:9)</PresentationFormat>
  <Paragraphs>113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Quicksand</vt:lpstr>
      <vt:lpstr>Calibri</vt:lpstr>
      <vt:lpstr>Oxygen</vt:lpstr>
      <vt:lpstr>Eleanor template</vt:lpstr>
      <vt:lpstr>Negotiate Like An MBA: How to conduct principled negotiations for library resources  Virtual Workshop Day 3</vt:lpstr>
      <vt:lpstr>CAP &amp; MIKEY PRESS NEGOTIATION</vt:lpstr>
      <vt:lpstr>Negotiation Debrief</vt:lpstr>
      <vt:lpstr>PREPARING FOR NO</vt:lpstr>
      <vt:lpstr>TACTICAL NO</vt:lpstr>
      <vt:lpstr>RESET NO</vt:lpstr>
      <vt:lpstr>FINAL NO</vt:lpstr>
      <vt:lpstr>MORE BEST PRACTICES</vt:lpstr>
      <vt:lpstr>BEST PRACTICES WHEN NEGOTIATING BY PHONE (ZOOM)</vt:lpstr>
      <vt:lpstr>BEST PRACTICES WHEN NEGOTIATING BY EMAIL</vt:lpstr>
      <vt:lpstr>RESOURCES</vt:lpstr>
      <vt:lpstr>KEY LESSONS FROM THIS WORKSHOP</vt:lpstr>
      <vt:lpstr>What do you still have questions about?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NEGOTIATE LIKE AN MBA</dc:title>
  <dc:creator>Macy, Katharine</dc:creator>
  <cp:lastModifiedBy>Macy, Katharine</cp:lastModifiedBy>
  <cp:revision>69</cp:revision>
  <cp:lastPrinted>2021-05-03T14:41:55Z</cp:lastPrinted>
  <dcterms:modified xsi:type="dcterms:W3CDTF">2022-05-12T15:12:08Z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0x01010027D7592DA372574587B97261F7859091</vt:lpwstr>
  </property>
</Properties>
</file>