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4"/>
  </p:sldMasterIdLst>
  <p:notesMasterIdLst>
    <p:notesMasterId r:id="rId18"/>
  </p:notesMasterIdLst>
  <p:handoutMasterIdLst>
    <p:handoutMasterId r:id="rId19"/>
  </p:handoutMasterIdLst>
  <p:sldIdLst>
    <p:sldId id="256" r:id="rId5"/>
    <p:sldId id="364" r:id="rId6"/>
    <p:sldId id="365" r:id="rId7"/>
    <p:sldId id="361" r:id="rId8"/>
    <p:sldId id="362" r:id="rId9"/>
    <p:sldId id="292" r:id="rId10"/>
    <p:sldId id="366" r:id="rId11"/>
    <p:sldId id="369" r:id="rId12"/>
    <p:sldId id="367" r:id="rId13"/>
    <p:sldId id="368" r:id="rId14"/>
    <p:sldId id="363" r:id="rId15"/>
    <p:sldId id="371" r:id="rId16"/>
    <p:sldId id="289" r:id="rId17"/>
  </p:sldIdLst>
  <p:sldSz cx="12192000" cy="6858000"/>
  <p:notesSz cx="6858000" cy="9144000"/>
  <p:custDataLst>
    <p:tags r:id="rId20"/>
  </p:custDataLst>
  <p:defaultTextStyle>
    <a:defPPr>
      <a:defRPr lang="en-US"/>
    </a:defPPr>
    <a:lvl1pPr algn="l" rtl="0" eaLnBrk="0" fontAlgn="base" hangingPunct="0">
      <a:spcBef>
        <a:spcPct val="0"/>
      </a:spcBef>
      <a:spcAft>
        <a:spcPct val="0"/>
      </a:spcAft>
      <a:defRPr sz="2400" i="1" kern="1200">
        <a:solidFill>
          <a:schemeClr val="tx1"/>
        </a:solidFill>
        <a:latin typeface="Arial" charset="0"/>
        <a:ea typeface="ＭＳ Ｐゴシック" pitchFamily="34" charset="-128"/>
        <a:cs typeface="Arial" charset="0"/>
      </a:defRPr>
    </a:lvl1pPr>
    <a:lvl2pPr marL="457200" algn="l" rtl="0" eaLnBrk="0" fontAlgn="base" hangingPunct="0">
      <a:spcBef>
        <a:spcPct val="0"/>
      </a:spcBef>
      <a:spcAft>
        <a:spcPct val="0"/>
      </a:spcAft>
      <a:defRPr sz="2400" i="1" kern="1200">
        <a:solidFill>
          <a:schemeClr val="tx1"/>
        </a:solidFill>
        <a:latin typeface="Arial" charset="0"/>
        <a:ea typeface="ＭＳ Ｐゴシック" pitchFamily="34" charset="-128"/>
        <a:cs typeface="Arial" charset="0"/>
      </a:defRPr>
    </a:lvl2pPr>
    <a:lvl3pPr marL="914400" algn="l" rtl="0" eaLnBrk="0" fontAlgn="base" hangingPunct="0">
      <a:spcBef>
        <a:spcPct val="0"/>
      </a:spcBef>
      <a:spcAft>
        <a:spcPct val="0"/>
      </a:spcAft>
      <a:defRPr sz="2400" i="1" kern="1200">
        <a:solidFill>
          <a:schemeClr val="tx1"/>
        </a:solidFill>
        <a:latin typeface="Arial" charset="0"/>
        <a:ea typeface="ＭＳ Ｐゴシック" pitchFamily="34" charset="-128"/>
        <a:cs typeface="Arial" charset="0"/>
      </a:defRPr>
    </a:lvl3pPr>
    <a:lvl4pPr marL="1371600" algn="l" rtl="0" eaLnBrk="0" fontAlgn="base" hangingPunct="0">
      <a:spcBef>
        <a:spcPct val="0"/>
      </a:spcBef>
      <a:spcAft>
        <a:spcPct val="0"/>
      </a:spcAft>
      <a:defRPr sz="2400" i="1" kern="1200">
        <a:solidFill>
          <a:schemeClr val="tx1"/>
        </a:solidFill>
        <a:latin typeface="Arial" charset="0"/>
        <a:ea typeface="ＭＳ Ｐゴシック" pitchFamily="34" charset="-128"/>
        <a:cs typeface="Arial" charset="0"/>
      </a:defRPr>
    </a:lvl4pPr>
    <a:lvl5pPr marL="1828800" algn="l" rtl="0" eaLnBrk="0" fontAlgn="base" hangingPunct="0">
      <a:spcBef>
        <a:spcPct val="0"/>
      </a:spcBef>
      <a:spcAft>
        <a:spcPct val="0"/>
      </a:spcAft>
      <a:defRPr sz="2400" i="1" kern="1200">
        <a:solidFill>
          <a:schemeClr val="tx1"/>
        </a:solidFill>
        <a:latin typeface="Arial" charset="0"/>
        <a:ea typeface="ＭＳ Ｐゴシック" pitchFamily="34" charset="-128"/>
        <a:cs typeface="Arial" charset="0"/>
      </a:defRPr>
    </a:lvl5pPr>
    <a:lvl6pPr marL="2286000" algn="l" defTabSz="914400" rtl="0" eaLnBrk="1" latinLnBrk="0" hangingPunct="1">
      <a:defRPr sz="2400" i="1" kern="1200">
        <a:solidFill>
          <a:schemeClr val="tx1"/>
        </a:solidFill>
        <a:latin typeface="Arial" charset="0"/>
        <a:ea typeface="ＭＳ Ｐゴシック" pitchFamily="34" charset="-128"/>
        <a:cs typeface="Arial" charset="0"/>
      </a:defRPr>
    </a:lvl6pPr>
    <a:lvl7pPr marL="2743200" algn="l" defTabSz="914400" rtl="0" eaLnBrk="1" latinLnBrk="0" hangingPunct="1">
      <a:defRPr sz="2400" i="1" kern="1200">
        <a:solidFill>
          <a:schemeClr val="tx1"/>
        </a:solidFill>
        <a:latin typeface="Arial" charset="0"/>
        <a:ea typeface="ＭＳ Ｐゴシック" pitchFamily="34" charset="-128"/>
        <a:cs typeface="Arial" charset="0"/>
      </a:defRPr>
    </a:lvl7pPr>
    <a:lvl8pPr marL="3200400" algn="l" defTabSz="914400" rtl="0" eaLnBrk="1" latinLnBrk="0" hangingPunct="1">
      <a:defRPr sz="2400" i="1" kern="1200">
        <a:solidFill>
          <a:schemeClr val="tx1"/>
        </a:solidFill>
        <a:latin typeface="Arial" charset="0"/>
        <a:ea typeface="ＭＳ Ｐゴシック" pitchFamily="34" charset="-128"/>
        <a:cs typeface="Arial" charset="0"/>
      </a:defRPr>
    </a:lvl8pPr>
    <a:lvl9pPr marL="3657600" algn="l" defTabSz="914400" rtl="0" eaLnBrk="1" latinLnBrk="0" hangingPunct="1">
      <a:defRPr sz="2400" i="1" kern="1200">
        <a:solidFill>
          <a:schemeClr val="tx1"/>
        </a:solidFill>
        <a:latin typeface="Arial" charset="0"/>
        <a:ea typeface="ＭＳ Ｐゴシック" pitchFamily="34" charset="-128"/>
        <a:cs typeface="Arial" charset="0"/>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A81710"/>
    <a:srgbClr val="000099"/>
    <a:srgbClr val="FFFFFF"/>
    <a:srgbClr val="D6E1EE"/>
    <a:srgbClr val="C3D4E7"/>
    <a:srgbClr val="B4CADA"/>
    <a:srgbClr val="BFD1DF"/>
    <a:srgbClr val="C8D6D6"/>
    <a:srgbClr val="C7CFD7"/>
    <a:srgbClr val="BCDCE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36BF200C-F3D9-4288-BE71-3088C4C59901}" v="43" dt="2021-04-28T19:43:10.360"/>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934"/>
    <p:restoredTop sz="80274"/>
  </p:normalViewPr>
  <p:slideViewPr>
    <p:cSldViewPr snapToGrid="0">
      <p:cViewPr varScale="1">
        <p:scale>
          <a:sx n="91" d="100"/>
          <a:sy n="91" d="100"/>
        </p:scale>
        <p:origin x="1410" y="90"/>
      </p:cViewPr>
      <p:guideLst>
        <p:guide orient="horz" pos="2160"/>
        <p:guide pos="3840"/>
      </p:guideLst>
    </p:cSldViewPr>
  </p:slideViewPr>
  <p:notesTextViewPr>
    <p:cViewPr>
      <p:scale>
        <a:sx n="1" d="1"/>
        <a:sy n="1" d="1"/>
      </p:scale>
      <p:origin x="0" y="0"/>
    </p:cViewPr>
  </p:notesTextViewPr>
  <p:notesViewPr>
    <p:cSldViewPr snapToGrid="0">
      <p:cViewPr>
        <p:scale>
          <a:sx n="1" d="2"/>
          <a:sy n="1" d="2"/>
        </p:scale>
        <p:origin x="0" y="0"/>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presProps" Target="pres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microsoft.com/office/2015/10/relationships/revisionInfo" Target="revisionInfo.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tags" Target="tags/tag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handoutMaster" Target="handoutMasters/handout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hangingPunct="1">
              <a:defRPr sz="1200">
                <a:latin typeface="Arial" charset="0"/>
                <a:cs typeface="+mn-cs"/>
              </a:defRPr>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eaLnBrk="1" hangingPunct="1">
              <a:defRPr sz="1200">
                <a:latin typeface="Arial" charset="0"/>
                <a:cs typeface="+mn-cs"/>
              </a:defRPr>
            </a:lvl1pPr>
          </a:lstStyle>
          <a:p>
            <a:pPr>
              <a:defRPr/>
            </a:pPr>
            <a:fld id="{8F8B0A84-69B8-422A-B522-DA259119F195}" type="datetimeFigureOut">
              <a:rPr lang="en-US"/>
              <a:pPr>
                <a:defRPr/>
              </a:pPr>
              <a:t>4/30/2021</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eaLnBrk="1" hangingPunct="1">
              <a:defRPr sz="1200">
                <a:latin typeface="Arial" charset="0"/>
                <a:cs typeface="+mn-cs"/>
              </a:defRPr>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cs typeface="+mn-cs"/>
              </a:defRPr>
            </a:lvl1pPr>
          </a:lstStyle>
          <a:p>
            <a:pPr>
              <a:defRPr/>
            </a:pPr>
            <a:fld id="{EBF4839D-185E-4A82-A813-88C620CDF963}" type="slidenum">
              <a:rPr lang="en-US" altLang="en-US"/>
              <a:pPr>
                <a:defRPr/>
              </a:pPr>
              <a:t>‹#›</a:t>
            </a:fld>
            <a:endParaRPr lang="en-US" altLang="en-US"/>
          </a:p>
        </p:txBody>
      </p:sp>
    </p:spTree>
    <p:extLst>
      <p:ext uri="{BB962C8B-B14F-4D97-AF65-F5344CB8AC3E}">
        <p14:creationId xmlns:p14="http://schemas.microsoft.com/office/powerpoint/2010/main" val="176863572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170" name="Rectangle 2"/>
          <p:cNvSpPr>
            <a:spLocks noGrp="1" noChangeArrowheads="1"/>
          </p:cNvSpPr>
          <p:nvPr>
            <p:ph type="hdr" sz="quarter"/>
          </p:nvPr>
        </p:nvSpPr>
        <p:spPr bwMode="auto">
          <a:xfrm>
            <a:off x="0" y="0"/>
            <a:ext cx="2971800"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lvl1pPr eaLnBrk="0" hangingPunct="0">
              <a:defRPr sz="1200" i="0">
                <a:latin typeface="Arial" charset="0"/>
                <a:ea typeface="ＭＳ Ｐゴシック" pitchFamily="96" charset="-128"/>
                <a:cs typeface="+mn-cs"/>
              </a:defRPr>
            </a:lvl1pPr>
          </a:lstStyle>
          <a:p>
            <a:pPr>
              <a:defRPr/>
            </a:pPr>
            <a:endParaRPr lang="en-US" altLang="en-US"/>
          </a:p>
        </p:txBody>
      </p:sp>
      <p:sp>
        <p:nvSpPr>
          <p:cNvPr id="7171" name="Rectangle 3"/>
          <p:cNvSpPr>
            <a:spLocks noGrp="1" noChangeArrowheads="1"/>
          </p:cNvSpPr>
          <p:nvPr>
            <p:ph type="dt" idx="1"/>
          </p:nvPr>
        </p:nvSpPr>
        <p:spPr bwMode="auto">
          <a:xfrm>
            <a:off x="3886200" y="0"/>
            <a:ext cx="2971800"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lvl1pPr algn="r" eaLnBrk="0" hangingPunct="0">
              <a:defRPr sz="1200" i="0">
                <a:latin typeface="Arial" charset="0"/>
                <a:ea typeface="ＭＳ Ｐゴシック" pitchFamily="96" charset="-128"/>
                <a:cs typeface="+mn-cs"/>
              </a:defRPr>
            </a:lvl1pPr>
          </a:lstStyle>
          <a:p>
            <a:pPr>
              <a:defRPr/>
            </a:pPr>
            <a:endParaRPr lang="en-US" altLang="en-US"/>
          </a:p>
        </p:txBody>
      </p:sp>
      <p:sp>
        <p:nvSpPr>
          <p:cNvPr id="63492" name="Rectangle 4"/>
          <p:cNvSpPr>
            <a:spLocks noGrp="1" noRot="1" noChangeAspect="1" noChangeArrowheads="1" noTextEdit="1"/>
          </p:cNvSpPr>
          <p:nvPr>
            <p:ph type="sldImg" idx="2"/>
          </p:nvPr>
        </p:nvSpPr>
        <p:spPr bwMode="auto">
          <a:xfrm>
            <a:off x="381000" y="685800"/>
            <a:ext cx="6096000" cy="3429000"/>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7173" name="Rectangle 5"/>
          <p:cNvSpPr>
            <a:spLocks noGrp="1" noChangeArrowheads="1"/>
          </p:cNvSpPr>
          <p:nvPr>
            <p:ph type="body" sz="quarter" idx="3"/>
          </p:nvPr>
        </p:nvSpPr>
        <p:spPr bwMode="auto">
          <a:xfrm>
            <a:off x="914400" y="4343400"/>
            <a:ext cx="5029200" cy="4114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noProof="0"/>
              <a:t>Click to edit Master text styles</a:t>
            </a:r>
          </a:p>
          <a:p>
            <a:pPr lvl="1"/>
            <a:r>
              <a:rPr lang="en-US" altLang="en-US" noProof="0"/>
              <a:t>Second level</a:t>
            </a:r>
          </a:p>
          <a:p>
            <a:pPr lvl="2"/>
            <a:r>
              <a:rPr lang="en-US" altLang="en-US" noProof="0"/>
              <a:t>Third level</a:t>
            </a:r>
          </a:p>
          <a:p>
            <a:pPr lvl="3"/>
            <a:r>
              <a:rPr lang="en-US" altLang="en-US" noProof="0"/>
              <a:t>Fourth level</a:t>
            </a:r>
          </a:p>
          <a:p>
            <a:pPr lvl="4"/>
            <a:r>
              <a:rPr lang="en-US" altLang="en-US" noProof="0"/>
              <a:t>Fifth level</a:t>
            </a:r>
          </a:p>
        </p:txBody>
      </p:sp>
      <p:sp>
        <p:nvSpPr>
          <p:cNvPr id="7174" name="Rectangle 6"/>
          <p:cNvSpPr>
            <a:spLocks noGrp="1" noChangeArrowheads="1"/>
          </p:cNvSpPr>
          <p:nvPr>
            <p:ph type="ftr" sz="quarter" idx="4"/>
          </p:nvPr>
        </p:nvSpPr>
        <p:spPr bwMode="auto">
          <a:xfrm>
            <a:off x="0" y="8686800"/>
            <a:ext cx="2971800"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b" anchorCtr="0" compatLnSpc="1">
            <a:prstTxWarp prst="textNoShape">
              <a:avLst/>
            </a:prstTxWarp>
          </a:bodyPr>
          <a:lstStyle>
            <a:lvl1pPr eaLnBrk="0" hangingPunct="0">
              <a:defRPr sz="1200" i="0">
                <a:latin typeface="Arial" charset="0"/>
                <a:ea typeface="ＭＳ Ｐゴシック" pitchFamily="96" charset="-128"/>
                <a:cs typeface="+mn-cs"/>
              </a:defRPr>
            </a:lvl1pPr>
          </a:lstStyle>
          <a:p>
            <a:pPr>
              <a:defRPr/>
            </a:pPr>
            <a:endParaRPr lang="en-US" altLang="en-US"/>
          </a:p>
        </p:txBody>
      </p:sp>
      <p:sp>
        <p:nvSpPr>
          <p:cNvPr id="7175" name="Rectangle 7"/>
          <p:cNvSpPr>
            <a:spLocks noGrp="1" noChangeArrowheads="1"/>
          </p:cNvSpPr>
          <p:nvPr>
            <p:ph type="sldNum" sz="quarter" idx="5"/>
          </p:nvPr>
        </p:nvSpPr>
        <p:spPr bwMode="auto">
          <a:xfrm>
            <a:off x="3886200" y="8686800"/>
            <a:ext cx="2971800"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b" anchorCtr="0" compatLnSpc="1">
            <a:prstTxWarp prst="textNoShape">
              <a:avLst/>
            </a:prstTxWarp>
          </a:bodyPr>
          <a:lstStyle>
            <a:lvl1pPr algn="r">
              <a:defRPr sz="1200" i="0">
                <a:cs typeface="+mn-cs"/>
              </a:defRPr>
            </a:lvl1pPr>
          </a:lstStyle>
          <a:p>
            <a:pPr>
              <a:defRPr/>
            </a:pPr>
            <a:fld id="{581BF951-0DAD-449A-A036-133A0AA873C8}" type="slidenum">
              <a:rPr lang="en-US" altLang="en-US"/>
              <a:pPr>
                <a:defRPr/>
              </a:pPr>
              <a:t>‹#›</a:t>
            </a:fld>
            <a:endParaRPr lang="en-US" altLang="en-US"/>
          </a:p>
        </p:txBody>
      </p:sp>
    </p:spTree>
    <p:extLst>
      <p:ext uri="{BB962C8B-B14F-4D97-AF65-F5344CB8AC3E}">
        <p14:creationId xmlns:p14="http://schemas.microsoft.com/office/powerpoint/2010/main" val="1934448937"/>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ＭＳ Ｐゴシック" pitchFamily="96" charset="-128"/>
        <a:cs typeface="+mn-cs"/>
      </a:defRPr>
    </a:lvl1pPr>
    <a:lvl2pPr marL="457200" algn="l" rtl="0" eaLnBrk="0" fontAlgn="base" hangingPunct="0">
      <a:spcBef>
        <a:spcPct val="30000"/>
      </a:spcBef>
      <a:spcAft>
        <a:spcPct val="0"/>
      </a:spcAft>
      <a:defRPr sz="1200" kern="1200">
        <a:solidFill>
          <a:schemeClr val="tx1"/>
        </a:solidFill>
        <a:latin typeface="Arial" charset="0"/>
        <a:ea typeface="ＭＳ Ｐゴシック" pitchFamily="96" charset="-128"/>
        <a:cs typeface="+mn-cs"/>
      </a:defRPr>
    </a:lvl2pPr>
    <a:lvl3pPr marL="914400" algn="l" rtl="0" eaLnBrk="0" fontAlgn="base" hangingPunct="0">
      <a:spcBef>
        <a:spcPct val="30000"/>
      </a:spcBef>
      <a:spcAft>
        <a:spcPct val="0"/>
      </a:spcAft>
      <a:defRPr sz="1200" kern="1200">
        <a:solidFill>
          <a:schemeClr val="tx1"/>
        </a:solidFill>
        <a:latin typeface="Arial" charset="0"/>
        <a:ea typeface="ＭＳ Ｐゴシック" pitchFamily="96" charset="-128"/>
        <a:cs typeface="+mn-cs"/>
      </a:defRPr>
    </a:lvl3pPr>
    <a:lvl4pPr marL="1371600" algn="l" rtl="0" eaLnBrk="0" fontAlgn="base" hangingPunct="0">
      <a:spcBef>
        <a:spcPct val="30000"/>
      </a:spcBef>
      <a:spcAft>
        <a:spcPct val="0"/>
      </a:spcAft>
      <a:defRPr sz="1200" kern="1200">
        <a:solidFill>
          <a:schemeClr val="tx1"/>
        </a:solidFill>
        <a:latin typeface="Arial" charset="0"/>
        <a:ea typeface="ＭＳ Ｐゴシック" pitchFamily="96" charset="-128"/>
        <a:cs typeface="+mn-cs"/>
      </a:defRPr>
    </a:lvl4pPr>
    <a:lvl5pPr marL="1828800" algn="l" rtl="0" eaLnBrk="0" fontAlgn="base" hangingPunct="0">
      <a:spcBef>
        <a:spcPct val="30000"/>
      </a:spcBef>
      <a:spcAft>
        <a:spcPct val="0"/>
      </a:spcAft>
      <a:defRPr sz="1200" kern="1200">
        <a:solidFill>
          <a:schemeClr val="tx1"/>
        </a:solidFill>
        <a:latin typeface="Arial" charset="0"/>
        <a:ea typeface="ＭＳ Ｐゴシック" pitchFamily="96"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7"/>
          <p:cNvSpPr>
            <a:spLocks noGrp="1" noChangeArrowheads="1"/>
          </p:cNvSpPr>
          <p:nvPr>
            <p:ph type="sldNum" sz="quarter" idx="5"/>
          </p:nvPr>
        </p:nvSpPr>
        <p:spPr>
          <a:noFill/>
        </p:spPr>
        <p:txBody>
          <a:bodyPr/>
          <a:lstStyle>
            <a:lvl1pPr>
              <a:spcBef>
                <a:spcPct val="30000"/>
              </a:spcBef>
              <a:defRPr sz="1200">
                <a:solidFill>
                  <a:schemeClr val="tx1"/>
                </a:solidFill>
                <a:latin typeface="Arial" charset="0"/>
                <a:ea typeface="ＭＳ Ｐゴシック" pitchFamily="34" charset="-128"/>
              </a:defRPr>
            </a:lvl1pPr>
            <a:lvl2pPr marL="742950" indent="-285750">
              <a:spcBef>
                <a:spcPct val="30000"/>
              </a:spcBef>
              <a:defRPr sz="1200">
                <a:solidFill>
                  <a:schemeClr val="tx1"/>
                </a:solidFill>
                <a:latin typeface="Arial" charset="0"/>
                <a:ea typeface="ＭＳ Ｐゴシック" pitchFamily="34" charset="-128"/>
              </a:defRPr>
            </a:lvl2pPr>
            <a:lvl3pPr marL="1143000" indent="-228600">
              <a:spcBef>
                <a:spcPct val="30000"/>
              </a:spcBef>
              <a:defRPr sz="1200">
                <a:solidFill>
                  <a:schemeClr val="tx1"/>
                </a:solidFill>
                <a:latin typeface="Arial" charset="0"/>
                <a:ea typeface="ＭＳ Ｐゴシック" pitchFamily="34" charset="-128"/>
              </a:defRPr>
            </a:lvl3pPr>
            <a:lvl4pPr marL="1600200" indent="-228600">
              <a:spcBef>
                <a:spcPct val="30000"/>
              </a:spcBef>
              <a:defRPr sz="1200">
                <a:solidFill>
                  <a:schemeClr val="tx1"/>
                </a:solidFill>
                <a:latin typeface="Arial" charset="0"/>
                <a:ea typeface="ＭＳ Ｐゴシック" pitchFamily="34" charset="-128"/>
              </a:defRPr>
            </a:lvl4pPr>
            <a:lvl5pPr marL="2057400" indent="-228600">
              <a:spcBef>
                <a:spcPct val="30000"/>
              </a:spcBef>
              <a:defRPr sz="1200">
                <a:solidFill>
                  <a:schemeClr val="tx1"/>
                </a:solidFill>
                <a:latin typeface="Arial"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Arial"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Arial"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Arial"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Arial" charset="0"/>
                <a:ea typeface="ＭＳ Ｐゴシック" pitchFamily="34" charset="-128"/>
              </a:defRPr>
            </a:lvl9pPr>
          </a:lstStyle>
          <a:p>
            <a:pPr>
              <a:spcBef>
                <a:spcPct val="0"/>
              </a:spcBef>
            </a:pPr>
            <a:fld id="{0C67CBF2-F977-4686-BAB3-F68AACEBB337}" type="slidenum">
              <a:rPr lang="en-US" altLang="en-US" smtClean="0">
                <a:cs typeface="Arial" charset="0"/>
              </a:rPr>
              <a:pPr>
                <a:spcBef>
                  <a:spcPct val="0"/>
                </a:spcBef>
              </a:pPr>
              <a:t>1</a:t>
            </a:fld>
            <a:endParaRPr lang="en-US" altLang="en-US">
              <a:cs typeface="Arial" charset="0"/>
            </a:endParaRPr>
          </a:p>
        </p:txBody>
      </p:sp>
      <p:sp>
        <p:nvSpPr>
          <p:cNvPr id="64515" name="Rectangle 2"/>
          <p:cNvSpPr>
            <a:spLocks noGrp="1" noRot="1" noChangeAspect="1" noChangeArrowheads="1" noTextEdit="1"/>
          </p:cNvSpPr>
          <p:nvPr>
            <p:ph type="sldImg"/>
          </p:nvPr>
        </p:nvSpPr>
        <p:spPr>
          <a:xfrm>
            <a:off x="381000" y="685800"/>
            <a:ext cx="6096000" cy="3429000"/>
          </a:xfrm>
          <a:ln/>
        </p:spPr>
      </p:sp>
      <p:sp>
        <p:nvSpPr>
          <p:cNvPr id="63492" name="Rectangle 3"/>
          <p:cNvSpPr>
            <a:spLocks noGrp="1" noChangeArrowheads="1"/>
          </p:cNvSpPr>
          <p:nvPr>
            <p:ph type="body" idx="1"/>
          </p:nvPr>
        </p:nvSpPr>
        <p:spPr/>
        <p:txBody>
          <a:bodyPr/>
          <a:lstStyle/>
          <a:p>
            <a:pPr eaLnBrk="1" hangingPunct="1">
              <a:defRPr/>
            </a:pPr>
            <a:endParaRPr lang="en-US" altLang="en-US">
              <a:ea typeface="ＭＳ Ｐゴシック" pitchFamily="34" charset="-128"/>
            </a:endParaRPr>
          </a:p>
        </p:txBody>
      </p:sp>
    </p:spTree>
    <p:extLst>
      <p:ext uri="{BB962C8B-B14F-4D97-AF65-F5344CB8AC3E}">
        <p14:creationId xmlns:p14="http://schemas.microsoft.com/office/powerpoint/2010/main" val="102288274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581BF951-0DAD-449A-A036-133A0AA873C8}" type="slidenum">
              <a:rPr lang="en-US" altLang="en-US" smtClean="0"/>
              <a:pPr>
                <a:defRPr/>
              </a:pPr>
              <a:t>5</a:t>
            </a:fld>
            <a:endParaRPr lang="en-US" altLang="en-US"/>
          </a:p>
        </p:txBody>
      </p:sp>
    </p:spTree>
    <p:extLst>
      <p:ext uri="{BB962C8B-B14F-4D97-AF65-F5344CB8AC3E}">
        <p14:creationId xmlns:p14="http://schemas.microsoft.com/office/powerpoint/2010/main" val="68614247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Rectangle 7"/>
          <p:cNvSpPr>
            <a:spLocks noGrp="1" noChangeArrowheads="1"/>
          </p:cNvSpPr>
          <p:nvPr>
            <p:ph type="sldNum" sz="quarter" idx="5"/>
          </p:nvPr>
        </p:nvSpPr>
        <p:spPr>
          <a:noFill/>
        </p:spPr>
        <p:txBody>
          <a:bodyPr/>
          <a:lstStyle/>
          <a:p>
            <a:fld id="{19C0E96A-EDEA-4E57-8959-1EEC8D66DF0D}" type="slidenum">
              <a:rPr lang="en-US" smtClean="0"/>
              <a:pPr/>
              <a:t>6</a:t>
            </a:fld>
            <a:endParaRPr lang="en-US"/>
          </a:p>
        </p:txBody>
      </p:sp>
      <p:sp>
        <p:nvSpPr>
          <p:cNvPr id="93187" name="Rectangle 2"/>
          <p:cNvSpPr>
            <a:spLocks noGrp="1" noRot="1" noChangeAspect="1" noChangeArrowheads="1" noTextEdit="1"/>
          </p:cNvSpPr>
          <p:nvPr>
            <p:ph type="sldImg"/>
          </p:nvPr>
        </p:nvSpPr>
        <p:spPr>
          <a:xfrm>
            <a:off x="381000" y="685800"/>
            <a:ext cx="6096000" cy="3429000"/>
          </a:xfrm>
          <a:ln/>
        </p:spPr>
      </p:sp>
      <p:sp>
        <p:nvSpPr>
          <p:cNvPr id="93188" name="Rectangle 3"/>
          <p:cNvSpPr>
            <a:spLocks noGrp="1" noChangeArrowheads="1"/>
          </p:cNvSpPr>
          <p:nvPr>
            <p:ph type="body" idx="1"/>
          </p:nvPr>
        </p:nvSpPr>
        <p:spPr>
          <a:noFill/>
          <a:ln/>
        </p:spPr>
        <p:txBody>
          <a:bodyPr/>
          <a:lstStyle/>
          <a:p>
            <a:pPr eaLnBrk="1" hangingPunct="1"/>
            <a:endParaRPr lang="en-US" dirty="0"/>
          </a:p>
        </p:txBody>
      </p:sp>
    </p:spTree>
    <p:extLst>
      <p:ext uri="{BB962C8B-B14F-4D97-AF65-F5344CB8AC3E}">
        <p14:creationId xmlns:p14="http://schemas.microsoft.com/office/powerpoint/2010/main" val="302813802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581BF951-0DAD-449A-A036-133A0AA873C8}" type="slidenum">
              <a:rPr lang="en-US" altLang="en-US" smtClean="0"/>
              <a:pPr>
                <a:defRPr/>
              </a:pPr>
              <a:t>7</a:t>
            </a:fld>
            <a:endParaRPr lang="en-US" altLang="en-US"/>
          </a:p>
        </p:txBody>
      </p:sp>
    </p:spTree>
    <p:extLst>
      <p:ext uri="{BB962C8B-B14F-4D97-AF65-F5344CB8AC3E}">
        <p14:creationId xmlns:p14="http://schemas.microsoft.com/office/powerpoint/2010/main" val="151838841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581BF951-0DAD-449A-A036-133A0AA873C8}" type="slidenum">
              <a:rPr lang="en-US" altLang="en-US" smtClean="0"/>
              <a:pPr>
                <a:defRPr/>
              </a:pPr>
              <a:t>10</a:t>
            </a:fld>
            <a:endParaRPr lang="en-US" altLang="en-US"/>
          </a:p>
        </p:txBody>
      </p:sp>
    </p:spTree>
    <p:extLst>
      <p:ext uri="{BB962C8B-B14F-4D97-AF65-F5344CB8AC3E}">
        <p14:creationId xmlns:p14="http://schemas.microsoft.com/office/powerpoint/2010/main" val="179871993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581BF951-0DAD-449A-A036-133A0AA873C8}" type="slidenum">
              <a:rPr lang="en-US" altLang="en-US" smtClean="0"/>
              <a:pPr>
                <a:defRPr/>
              </a:pPr>
              <a:t>12</a:t>
            </a:fld>
            <a:endParaRPr lang="en-US" altLang="en-US"/>
          </a:p>
        </p:txBody>
      </p:sp>
    </p:spTree>
    <p:extLst>
      <p:ext uri="{BB962C8B-B14F-4D97-AF65-F5344CB8AC3E}">
        <p14:creationId xmlns:p14="http://schemas.microsoft.com/office/powerpoint/2010/main" val="37367247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6" name="Slide Image Placeholder 1"/>
          <p:cNvSpPr>
            <a:spLocks noGrp="1" noRot="1" noChangeAspect="1" noTextEdit="1"/>
          </p:cNvSpPr>
          <p:nvPr>
            <p:ph type="sldImg"/>
          </p:nvPr>
        </p:nvSpPr>
        <p:spPr>
          <a:xfrm>
            <a:off x="381000" y="685800"/>
            <a:ext cx="6096000" cy="3429000"/>
          </a:xfrm>
          <a:ln/>
        </p:spPr>
      </p:sp>
      <p:sp>
        <p:nvSpPr>
          <p:cNvPr id="113667" name="Notes Placeholder 2"/>
          <p:cNvSpPr>
            <a:spLocks noGrp="1"/>
          </p:cNvSpPr>
          <p:nvPr>
            <p:ph type="body" idx="1"/>
          </p:nvPr>
        </p:nvSpPr>
        <p:spPr>
          <a:noFill/>
        </p:spPr>
        <p:txBody>
          <a:bodyPr/>
          <a:lstStyle/>
          <a:p>
            <a:endParaRPr lang="en-US" altLang="en-US">
              <a:ea typeface="ＭＳ Ｐゴシック" pitchFamily="34" charset="-128"/>
            </a:endParaRPr>
          </a:p>
        </p:txBody>
      </p:sp>
      <p:sp>
        <p:nvSpPr>
          <p:cNvPr id="113668" name="Slide Number Placeholder 3"/>
          <p:cNvSpPr>
            <a:spLocks noGrp="1"/>
          </p:cNvSpPr>
          <p:nvPr>
            <p:ph type="sldNum" sz="quarter" idx="5"/>
          </p:nvPr>
        </p:nvSpPr>
        <p:spPr>
          <a:noFill/>
        </p:spPr>
        <p:txBody>
          <a:bodyPr/>
          <a:lstStyle>
            <a:lvl1pPr>
              <a:defRPr sz="2400" i="1">
                <a:solidFill>
                  <a:schemeClr val="tx1"/>
                </a:solidFill>
                <a:latin typeface="Arial" charset="0"/>
                <a:ea typeface="ＭＳ Ｐゴシック" pitchFamily="34" charset="-128"/>
              </a:defRPr>
            </a:lvl1pPr>
            <a:lvl2pPr marL="742950" indent="-285750">
              <a:defRPr sz="2400" i="1">
                <a:solidFill>
                  <a:schemeClr val="tx1"/>
                </a:solidFill>
                <a:latin typeface="Arial" charset="0"/>
                <a:ea typeface="ＭＳ Ｐゴシック" pitchFamily="34" charset="-128"/>
              </a:defRPr>
            </a:lvl2pPr>
            <a:lvl3pPr marL="1143000" indent="-228600">
              <a:defRPr sz="2400" i="1">
                <a:solidFill>
                  <a:schemeClr val="tx1"/>
                </a:solidFill>
                <a:latin typeface="Arial" charset="0"/>
                <a:ea typeface="ＭＳ Ｐゴシック" pitchFamily="34" charset="-128"/>
              </a:defRPr>
            </a:lvl3pPr>
            <a:lvl4pPr marL="1600200" indent="-228600">
              <a:defRPr sz="2400" i="1">
                <a:solidFill>
                  <a:schemeClr val="tx1"/>
                </a:solidFill>
                <a:latin typeface="Arial" charset="0"/>
                <a:ea typeface="ＭＳ Ｐゴシック" pitchFamily="34" charset="-128"/>
              </a:defRPr>
            </a:lvl4pPr>
            <a:lvl5pPr marL="2057400" indent="-228600">
              <a:defRPr sz="2400" i="1">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2400" i="1">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2400" i="1">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2400" i="1">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2400" i="1">
                <a:solidFill>
                  <a:schemeClr val="tx1"/>
                </a:solidFill>
                <a:latin typeface="Arial" charset="0"/>
                <a:ea typeface="ＭＳ Ｐゴシック" pitchFamily="34" charset="-128"/>
              </a:defRPr>
            </a:lvl9pPr>
          </a:lstStyle>
          <a:p>
            <a:fld id="{5EC8AEFB-6824-4370-B0A1-F93496114DDB}" type="slidenum">
              <a:rPr lang="en-US" altLang="en-US" sz="1200" i="0" smtClean="0"/>
              <a:pPr/>
              <a:t>13</a:t>
            </a:fld>
            <a:endParaRPr lang="en-US" altLang="en-US" sz="1200" i="0"/>
          </a:p>
        </p:txBody>
      </p:sp>
    </p:spTree>
    <p:extLst>
      <p:ext uri="{BB962C8B-B14F-4D97-AF65-F5344CB8AC3E}">
        <p14:creationId xmlns:p14="http://schemas.microsoft.com/office/powerpoint/2010/main" val="370774740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52"/>
          <p:cNvSpPr>
            <a:spLocks noChangeArrowheads="1"/>
          </p:cNvSpPr>
          <p:nvPr/>
        </p:nvSpPr>
        <p:spPr bwMode="auto">
          <a:xfrm>
            <a:off x="0" y="0"/>
            <a:ext cx="12192000" cy="4648200"/>
          </a:xfrm>
          <a:prstGeom prst="rect">
            <a:avLst/>
          </a:prstGeom>
          <a:solidFill>
            <a:schemeClr val="accent1"/>
          </a:solidFill>
          <a:ln>
            <a:noFill/>
          </a:ln>
          <a:extLst>
            <a:ext uri="{91240B29-F687-4F45-9708-019B960494DF}">
              <a14:hiddenLine xmlns:a14="http://schemas.microsoft.com/office/drawing/2010/main" w="9525">
                <a:solidFill>
                  <a:schemeClr val="tx1"/>
                </a:solidFill>
                <a:miter lim="800000"/>
                <a:headEnd/>
                <a:tailEnd/>
              </a14:hiddenLine>
            </a:ext>
          </a:extLst>
        </p:spPr>
        <p:txBody>
          <a:bodyPr wrap="none" anchor="ctr"/>
          <a:lstStyle>
            <a:lvl1pPr eaLnBrk="0" hangingPunct="0">
              <a:defRPr sz="2400" i="1">
                <a:solidFill>
                  <a:schemeClr val="tx1"/>
                </a:solidFill>
                <a:latin typeface="Arial" charset="0"/>
                <a:ea typeface="ＭＳ Ｐゴシック" pitchFamily="34" charset="-128"/>
              </a:defRPr>
            </a:lvl1pPr>
            <a:lvl2pPr marL="742950" indent="-285750" eaLnBrk="0" hangingPunct="0">
              <a:defRPr sz="2400" i="1">
                <a:solidFill>
                  <a:schemeClr val="tx1"/>
                </a:solidFill>
                <a:latin typeface="Arial" charset="0"/>
                <a:ea typeface="ＭＳ Ｐゴシック" pitchFamily="34" charset="-128"/>
              </a:defRPr>
            </a:lvl2pPr>
            <a:lvl3pPr marL="1143000" indent="-228600" eaLnBrk="0" hangingPunct="0">
              <a:defRPr sz="2400" i="1">
                <a:solidFill>
                  <a:schemeClr val="tx1"/>
                </a:solidFill>
                <a:latin typeface="Arial" charset="0"/>
                <a:ea typeface="ＭＳ Ｐゴシック" pitchFamily="34" charset="-128"/>
              </a:defRPr>
            </a:lvl3pPr>
            <a:lvl4pPr marL="1600200" indent="-228600" eaLnBrk="0" hangingPunct="0">
              <a:defRPr sz="2400" i="1">
                <a:solidFill>
                  <a:schemeClr val="tx1"/>
                </a:solidFill>
                <a:latin typeface="Arial" charset="0"/>
                <a:ea typeface="ＭＳ Ｐゴシック" pitchFamily="34" charset="-128"/>
              </a:defRPr>
            </a:lvl4pPr>
            <a:lvl5pPr marL="2057400" indent="-228600" eaLnBrk="0" hangingPunct="0">
              <a:defRPr sz="2400" i="1">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2400" i="1">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2400" i="1">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2400" i="1">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2400" i="1">
                <a:solidFill>
                  <a:schemeClr val="tx1"/>
                </a:solidFill>
                <a:latin typeface="Arial" charset="0"/>
                <a:ea typeface="ＭＳ Ｐゴシック" pitchFamily="34" charset="-128"/>
              </a:defRPr>
            </a:lvl9pPr>
          </a:lstStyle>
          <a:p>
            <a:pPr>
              <a:defRPr/>
            </a:pPr>
            <a:endParaRPr lang="en-US" altLang="en-US" sz="2400"/>
          </a:p>
        </p:txBody>
      </p:sp>
      <p:sp>
        <p:nvSpPr>
          <p:cNvPr id="5" name="Line 24"/>
          <p:cNvSpPr>
            <a:spLocks noChangeShapeType="1"/>
          </p:cNvSpPr>
          <p:nvPr/>
        </p:nvSpPr>
        <p:spPr bwMode="auto">
          <a:xfrm>
            <a:off x="2808818" y="2551113"/>
            <a:ext cx="6538383" cy="0"/>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wrap="none" anchor="ctr"/>
          <a:lstStyle/>
          <a:p>
            <a:endParaRPr lang="en-US" sz="2400"/>
          </a:p>
        </p:txBody>
      </p:sp>
      <p:sp>
        <p:nvSpPr>
          <p:cNvPr id="6" name="Line 53"/>
          <p:cNvSpPr>
            <a:spLocks noChangeShapeType="1"/>
          </p:cNvSpPr>
          <p:nvPr/>
        </p:nvSpPr>
        <p:spPr bwMode="auto">
          <a:xfrm>
            <a:off x="0" y="4648200"/>
            <a:ext cx="12192000" cy="0"/>
          </a:xfrm>
          <a:prstGeom prst="line">
            <a:avLst/>
          </a:prstGeom>
          <a:noFill/>
          <a:ln w="476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sz="2400"/>
          </a:p>
        </p:txBody>
      </p:sp>
      <p:sp>
        <p:nvSpPr>
          <p:cNvPr id="3075" name="Rectangle 3"/>
          <p:cNvSpPr>
            <a:spLocks noGrp="1" noChangeArrowheads="1"/>
          </p:cNvSpPr>
          <p:nvPr>
            <p:ph type="subTitle" idx="1"/>
          </p:nvPr>
        </p:nvSpPr>
        <p:spPr>
          <a:xfrm>
            <a:off x="609601" y="1763713"/>
            <a:ext cx="10968567" cy="508000"/>
          </a:xfrm>
        </p:spPr>
        <p:txBody>
          <a:bodyPr anchor="ctr"/>
          <a:lstStyle>
            <a:lvl1pPr marL="0" indent="0" algn="ctr">
              <a:buFontTx/>
              <a:buNone/>
              <a:defRPr>
                <a:solidFill>
                  <a:schemeClr val="bg1"/>
                </a:solidFill>
              </a:defRPr>
            </a:lvl1pPr>
          </a:lstStyle>
          <a:p>
            <a:pPr lvl="0"/>
            <a:r>
              <a:rPr lang="en-US" altLang="en-US" noProof="0"/>
              <a:t>Click to edit Master subtitle style</a:t>
            </a:r>
          </a:p>
        </p:txBody>
      </p:sp>
      <p:sp>
        <p:nvSpPr>
          <p:cNvPr id="3091" name="Rectangle 19"/>
          <p:cNvSpPr>
            <a:spLocks noGrp="1" noChangeArrowheads="1"/>
          </p:cNvSpPr>
          <p:nvPr>
            <p:ph type="ctrTitle" sz="quarter"/>
          </p:nvPr>
        </p:nvSpPr>
        <p:spPr>
          <a:xfrm>
            <a:off x="607485" y="1014414"/>
            <a:ext cx="10968567" cy="776287"/>
          </a:xfrm>
        </p:spPr>
        <p:txBody>
          <a:bodyPr/>
          <a:lstStyle>
            <a:lvl1pPr algn="ctr">
              <a:defRPr sz="4200" b="0">
                <a:solidFill>
                  <a:schemeClr val="bg1"/>
                </a:solidFill>
              </a:defRPr>
            </a:lvl1pPr>
          </a:lstStyle>
          <a:p>
            <a:pPr lvl="0"/>
            <a:r>
              <a:rPr lang="en-US" altLang="en-US" noProof="0"/>
              <a:t>Click to edit Master title style</a:t>
            </a:r>
          </a:p>
        </p:txBody>
      </p:sp>
      <p:pic>
        <p:nvPicPr>
          <p:cNvPr id="7" name="Picture 6">
            <a:extLst>
              <a:ext uri="{FF2B5EF4-FFF2-40B4-BE49-F238E27FC236}">
                <a16:creationId xmlns:a16="http://schemas.microsoft.com/office/drawing/2014/main" id="{7D60F93D-9A72-4AA4-8DCD-809131C3E4CF}"/>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754821" y="5246045"/>
            <a:ext cx="6682358" cy="1195082"/>
          </a:xfrm>
          <a:prstGeom prst="rect">
            <a:avLst/>
          </a:prstGeom>
        </p:spPr>
      </p:pic>
    </p:spTree>
    <p:extLst>
      <p:ext uri="{BB962C8B-B14F-4D97-AF65-F5344CB8AC3E}">
        <p14:creationId xmlns:p14="http://schemas.microsoft.com/office/powerpoint/2010/main" val="373170740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41342200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144000" y="811213"/>
            <a:ext cx="2370667" cy="50800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2032000" y="811213"/>
            <a:ext cx="6908800" cy="50800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88333484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04800" y="685800"/>
            <a:ext cx="11582400" cy="1143000"/>
          </a:xfrm>
        </p:spPr>
        <p:txBody>
          <a:bodyPr/>
          <a:lstStyle/>
          <a:p>
            <a:r>
              <a:rPr lang="en-US"/>
              <a:t>Click to edit Master title style</a:t>
            </a:r>
          </a:p>
        </p:txBody>
      </p:sp>
      <p:sp>
        <p:nvSpPr>
          <p:cNvPr id="3" name="Content Placeholder 2"/>
          <p:cNvSpPr>
            <a:spLocks noGrp="1"/>
          </p:cNvSpPr>
          <p:nvPr>
            <p:ph idx="1"/>
          </p:nvPr>
        </p:nvSpPr>
        <p:spPr>
          <a:xfrm>
            <a:off x="304800" y="1905000"/>
            <a:ext cx="11582400" cy="4038600"/>
          </a:xfrm>
          <a:ln w="38100">
            <a:noFill/>
          </a:ln>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40661180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useBgFill="1">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Tree>
    <p:extLst>
      <p:ext uri="{BB962C8B-B14F-4D97-AF65-F5344CB8AC3E}">
        <p14:creationId xmlns:p14="http://schemas.microsoft.com/office/powerpoint/2010/main" val="40697861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2034117" y="1852613"/>
            <a:ext cx="4637616" cy="4038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874934" y="1852613"/>
            <a:ext cx="4639733" cy="4038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68232609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60410202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81181072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7571958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39776777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280222404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39"/>
          <p:cNvSpPr>
            <a:spLocks noChangeArrowheads="1"/>
          </p:cNvSpPr>
          <p:nvPr/>
        </p:nvSpPr>
        <p:spPr bwMode="auto">
          <a:xfrm>
            <a:off x="0" y="6172200"/>
            <a:ext cx="12192000" cy="685800"/>
          </a:xfrm>
          <a:prstGeom prst="rect">
            <a:avLst/>
          </a:prstGeom>
          <a:solidFill>
            <a:schemeClr val="accent1"/>
          </a:solidFill>
          <a:ln>
            <a:noFill/>
          </a:ln>
          <a:extLst>
            <a:ext uri="{91240B29-F687-4F45-9708-019B960494DF}">
              <a14:hiddenLine xmlns:a14="http://schemas.microsoft.com/office/drawing/2010/main" w="9525">
                <a:solidFill>
                  <a:schemeClr val="tx1"/>
                </a:solidFill>
                <a:miter lim="800000"/>
                <a:headEnd/>
                <a:tailEnd/>
              </a14:hiddenLine>
            </a:ext>
          </a:extLst>
        </p:spPr>
        <p:txBody>
          <a:bodyPr wrap="none" anchor="ctr"/>
          <a:lstStyle>
            <a:lvl1pPr eaLnBrk="0" hangingPunct="0">
              <a:defRPr sz="2400" i="1">
                <a:solidFill>
                  <a:schemeClr val="tx1"/>
                </a:solidFill>
                <a:latin typeface="Arial" charset="0"/>
                <a:ea typeface="ＭＳ Ｐゴシック" pitchFamily="34" charset="-128"/>
              </a:defRPr>
            </a:lvl1pPr>
            <a:lvl2pPr marL="742950" indent="-285750" eaLnBrk="0" hangingPunct="0">
              <a:defRPr sz="2400" i="1">
                <a:solidFill>
                  <a:schemeClr val="tx1"/>
                </a:solidFill>
                <a:latin typeface="Arial" charset="0"/>
                <a:ea typeface="ＭＳ Ｐゴシック" pitchFamily="34" charset="-128"/>
              </a:defRPr>
            </a:lvl2pPr>
            <a:lvl3pPr marL="1143000" indent="-228600" eaLnBrk="0" hangingPunct="0">
              <a:defRPr sz="2400" i="1">
                <a:solidFill>
                  <a:schemeClr val="tx1"/>
                </a:solidFill>
                <a:latin typeface="Arial" charset="0"/>
                <a:ea typeface="ＭＳ Ｐゴシック" pitchFamily="34" charset="-128"/>
              </a:defRPr>
            </a:lvl3pPr>
            <a:lvl4pPr marL="1600200" indent="-228600" eaLnBrk="0" hangingPunct="0">
              <a:defRPr sz="2400" i="1">
                <a:solidFill>
                  <a:schemeClr val="tx1"/>
                </a:solidFill>
                <a:latin typeface="Arial" charset="0"/>
                <a:ea typeface="ＭＳ Ｐゴシック" pitchFamily="34" charset="-128"/>
              </a:defRPr>
            </a:lvl4pPr>
            <a:lvl5pPr marL="2057400" indent="-228600" eaLnBrk="0" hangingPunct="0">
              <a:defRPr sz="2400" i="1">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2400" i="1">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2400" i="1">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2400" i="1">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2400" i="1">
                <a:solidFill>
                  <a:schemeClr val="tx1"/>
                </a:solidFill>
                <a:latin typeface="Arial" charset="0"/>
                <a:ea typeface="ＭＳ Ｐゴシック" pitchFamily="34" charset="-128"/>
              </a:defRPr>
            </a:lvl9pPr>
          </a:lstStyle>
          <a:p>
            <a:pPr>
              <a:defRPr/>
            </a:pPr>
            <a:endParaRPr lang="en-US" altLang="en-US" sz="2400"/>
          </a:p>
        </p:txBody>
      </p:sp>
      <p:sp>
        <p:nvSpPr>
          <p:cNvPr id="1027" name="Rectangle 2"/>
          <p:cNvSpPr>
            <a:spLocks noGrp="1" noChangeArrowheads="1"/>
          </p:cNvSpPr>
          <p:nvPr>
            <p:ph type="title"/>
          </p:nvPr>
        </p:nvSpPr>
        <p:spPr bwMode="auto">
          <a:xfrm>
            <a:off x="2032001" y="811213"/>
            <a:ext cx="9480551" cy="1143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1028" name="Rectangle 3"/>
          <p:cNvSpPr>
            <a:spLocks noGrp="1" noChangeArrowheads="1"/>
          </p:cNvSpPr>
          <p:nvPr>
            <p:ph type="body" idx="1"/>
          </p:nvPr>
        </p:nvSpPr>
        <p:spPr bwMode="auto">
          <a:xfrm>
            <a:off x="2034118" y="1852613"/>
            <a:ext cx="9480549" cy="40386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1032" name="Line 37"/>
          <p:cNvSpPr>
            <a:spLocks noChangeShapeType="1"/>
          </p:cNvSpPr>
          <p:nvPr/>
        </p:nvSpPr>
        <p:spPr bwMode="auto">
          <a:xfrm>
            <a:off x="0" y="6156325"/>
            <a:ext cx="12192000" cy="0"/>
          </a:xfrm>
          <a:prstGeom prst="line">
            <a:avLst/>
          </a:prstGeom>
          <a:noFill/>
          <a:ln w="476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sz="2400"/>
          </a:p>
        </p:txBody>
      </p:sp>
      <p:pic>
        <p:nvPicPr>
          <p:cNvPr id="3" name="Picture 2">
            <a:extLst>
              <a:ext uri="{FF2B5EF4-FFF2-40B4-BE49-F238E27FC236}">
                <a16:creationId xmlns:a16="http://schemas.microsoft.com/office/drawing/2014/main" id="{2BD87283-20F0-40C2-B74B-2A480C4DE37B}"/>
              </a:ext>
            </a:extLst>
          </p:cNvPr>
          <p:cNvPicPr>
            <a:picLocks noChangeAspect="1"/>
          </p:cNvPicPr>
          <p:nvPr userDrawn="1"/>
        </p:nvPicPr>
        <p:blipFill>
          <a:blip r:embed="rId13" cstate="print">
            <a:extLst>
              <a:ext uri="{28A0092B-C50C-407E-A947-70E740481C1C}">
                <a14:useLocalDpi xmlns:a14="http://schemas.microsoft.com/office/drawing/2010/main" val="0"/>
              </a:ext>
            </a:extLst>
          </a:blip>
          <a:stretch>
            <a:fillRect/>
          </a:stretch>
        </p:blipFill>
        <p:spPr>
          <a:xfrm>
            <a:off x="304800" y="6183579"/>
            <a:ext cx="3505200" cy="626875"/>
          </a:xfrm>
          <a:prstGeom prst="rect">
            <a:avLst/>
          </a:prstGeom>
        </p:spPr>
      </p:pic>
    </p:spTree>
  </p:cSld>
  <p:clrMap bg1="lt1" tx1="dk1" bg2="lt2" tx2="dk2" accent1="accent1" accent2="accent2" accent3="accent3" accent4="accent4" accent5="accent5" accent6="accent6" hlink="hlink" folHlink="folHlink"/>
  <p:sldLayoutIdLst>
    <p:sldLayoutId id="2147483853" r:id="rId1"/>
    <p:sldLayoutId id="2147483854" r:id="rId2"/>
    <p:sldLayoutId id="2147483844" r:id="rId3"/>
    <p:sldLayoutId id="2147483845" r:id="rId4"/>
    <p:sldLayoutId id="2147483846" r:id="rId5"/>
    <p:sldLayoutId id="2147483847" r:id="rId6"/>
    <p:sldLayoutId id="2147483848" r:id="rId7"/>
    <p:sldLayoutId id="2147483849" r:id="rId8"/>
    <p:sldLayoutId id="2147483850" r:id="rId9"/>
    <p:sldLayoutId id="2147483851" r:id="rId10"/>
    <p:sldLayoutId id="2147483852" r:id="rId11"/>
  </p:sldLayoutIdLst>
  <p:hf sldNum="0" hdr="0"/>
  <p:txStyles>
    <p:titleStyle>
      <a:lvl1pPr algn="l" rtl="0" eaLnBrk="0" fontAlgn="base" hangingPunct="0">
        <a:spcBef>
          <a:spcPct val="0"/>
        </a:spcBef>
        <a:spcAft>
          <a:spcPct val="0"/>
        </a:spcAft>
        <a:defRPr sz="3400" b="1">
          <a:solidFill>
            <a:schemeClr val="accent1"/>
          </a:solidFill>
          <a:latin typeface="+mj-lt"/>
          <a:ea typeface="+mj-ea"/>
          <a:cs typeface="+mj-cs"/>
        </a:defRPr>
      </a:lvl1pPr>
      <a:lvl2pPr algn="l" rtl="0" eaLnBrk="0" fontAlgn="base" hangingPunct="0">
        <a:spcBef>
          <a:spcPct val="0"/>
        </a:spcBef>
        <a:spcAft>
          <a:spcPct val="0"/>
        </a:spcAft>
        <a:defRPr sz="3400" b="1">
          <a:solidFill>
            <a:schemeClr val="accent1"/>
          </a:solidFill>
          <a:latin typeface="Arial" charset="0"/>
          <a:ea typeface="ＭＳ Ｐゴシック" pitchFamily="96" charset="-128"/>
        </a:defRPr>
      </a:lvl2pPr>
      <a:lvl3pPr algn="l" rtl="0" eaLnBrk="0" fontAlgn="base" hangingPunct="0">
        <a:spcBef>
          <a:spcPct val="0"/>
        </a:spcBef>
        <a:spcAft>
          <a:spcPct val="0"/>
        </a:spcAft>
        <a:defRPr sz="3400" b="1">
          <a:solidFill>
            <a:schemeClr val="accent1"/>
          </a:solidFill>
          <a:latin typeface="Arial" charset="0"/>
          <a:ea typeface="ＭＳ Ｐゴシック" pitchFamily="96" charset="-128"/>
        </a:defRPr>
      </a:lvl3pPr>
      <a:lvl4pPr algn="l" rtl="0" eaLnBrk="0" fontAlgn="base" hangingPunct="0">
        <a:spcBef>
          <a:spcPct val="0"/>
        </a:spcBef>
        <a:spcAft>
          <a:spcPct val="0"/>
        </a:spcAft>
        <a:defRPr sz="3400" b="1">
          <a:solidFill>
            <a:schemeClr val="accent1"/>
          </a:solidFill>
          <a:latin typeface="Arial" charset="0"/>
          <a:ea typeface="ＭＳ Ｐゴシック" pitchFamily="96" charset="-128"/>
        </a:defRPr>
      </a:lvl4pPr>
      <a:lvl5pPr algn="l" rtl="0" eaLnBrk="0" fontAlgn="base" hangingPunct="0">
        <a:spcBef>
          <a:spcPct val="0"/>
        </a:spcBef>
        <a:spcAft>
          <a:spcPct val="0"/>
        </a:spcAft>
        <a:defRPr sz="3400" b="1">
          <a:solidFill>
            <a:schemeClr val="accent1"/>
          </a:solidFill>
          <a:latin typeface="Arial" charset="0"/>
          <a:ea typeface="ＭＳ Ｐゴシック" pitchFamily="96" charset="-128"/>
        </a:defRPr>
      </a:lvl5pPr>
      <a:lvl6pPr marL="457200" algn="l" rtl="0" fontAlgn="base">
        <a:spcBef>
          <a:spcPct val="0"/>
        </a:spcBef>
        <a:spcAft>
          <a:spcPct val="0"/>
        </a:spcAft>
        <a:defRPr sz="3400" b="1">
          <a:solidFill>
            <a:schemeClr val="accent1"/>
          </a:solidFill>
          <a:latin typeface="Arial" charset="0"/>
          <a:ea typeface="ＭＳ Ｐゴシック" pitchFamily="96" charset="-128"/>
        </a:defRPr>
      </a:lvl6pPr>
      <a:lvl7pPr marL="914400" algn="l" rtl="0" fontAlgn="base">
        <a:spcBef>
          <a:spcPct val="0"/>
        </a:spcBef>
        <a:spcAft>
          <a:spcPct val="0"/>
        </a:spcAft>
        <a:defRPr sz="3400" b="1">
          <a:solidFill>
            <a:schemeClr val="accent1"/>
          </a:solidFill>
          <a:latin typeface="Arial" charset="0"/>
          <a:ea typeface="ＭＳ Ｐゴシック" pitchFamily="96" charset="-128"/>
        </a:defRPr>
      </a:lvl7pPr>
      <a:lvl8pPr marL="1371600" algn="l" rtl="0" fontAlgn="base">
        <a:spcBef>
          <a:spcPct val="0"/>
        </a:spcBef>
        <a:spcAft>
          <a:spcPct val="0"/>
        </a:spcAft>
        <a:defRPr sz="3400" b="1">
          <a:solidFill>
            <a:schemeClr val="accent1"/>
          </a:solidFill>
          <a:latin typeface="Arial" charset="0"/>
          <a:ea typeface="ＭＳ Ｐゴシック" pitchFamily="96" charset="-128"/>
        </a:defRPr>
      </a:lvl8pPr>
      <a:lvl9pPr marL="1828800" algn="l" rtl="0" fontAlgn="base">
        <a:spcBef>
          <a:spcPct val="0"/>
        </a:spcBef>
        <a:spcAft>
          <a:spcPct val="0"/>
        </a:spcAft>
        <a:defRPr sz="3400" b="1">
          <a:solidFill>
            <a:schemeClr val="accent1"/>
          </a:solidFill>
          <a:latin typeface="Arial" charset="0"/>
          <a:ea typeface="ＭＳ Ｐゴシック" pitchFamily="96" charset="-128"/>
        </a:defRPr>
      </a:lvl9pPr>
    </p:titleStyle>
    <p:bodyStyle>
      <a:lvl1pPr marL="342900" indent="-342900" algn="l" rtl="0" eaLnBrk="0" fontAlgn="base" hangingPunct="0">
        <a:spcBef>
          <a:spcPct val="20000"/>
        </a:spcBef>
        <a:spcAft>
          <a:spcPct val="0"/>
        </a:spcAft>
        <a:buChar char="•"/>
        <a:defRPr sz="2800">
          <a:solidFill>
            <a:schemeClr val="tx1"/>
          </a:solidFill>
          <a:latin typeface="+mn-lt"/>
          <a:ea typeface="+mn-ea"/>
          <a:cs typeface="+mn-cs"/>
        </a:defRPr>
      </a:lvl1pPr>
      <a:lvl2pPr marL="742950" indent="-285750" algn="l" rtl="0" eaLnBrk="0" fontAlgn="base" hangingPunct="0">
        <a:spcBef>
          <a:spcPct val="20000"/>
        </a:spcBef>
        <a:spcAft>
          <a:spcPct val="0"/>
        </a:spcAft>
        <a:defRPr sz="2800">
          <a:solidFill>
            <a:schemeClr val="tx1"/>
          </a:solidFill>
          <a:latin typeface="+mn-lt"/>
          <a:ea typeface="+mn-ea"/>
        </a:defRPr>
      </a:lvl2pPr>
      <a:lvl3pPr marL="1143000" indent="-228600" algn="l" rtl="0" eaLnBrk="0" fontAlgn="base" hangingPunct="0">
        <a:spcBef>
          <a:spcPct val="20000"/>
        </a:spcBef>
        <a:spcAft>
          <a:spcPct val="0"/>
        </a:spcAft>
        <a:buChar char="•"/>
        <a:defRPr sz="2400">
          <a:solidFill>
            <a:schemeClr val="tx1"/>
          </a:solidFill>
          <a:latin typeface="+mn-lt"/>
          <a:ea typeface="+mn-ea"/>
        </a:defRPr>
      </a:lvl3pPr>
      <a:lvl4pPr marL="1600200" indent="-228600" algn="l" rtl="0" eaLnBrk="0" fontAlgn="base" hangingPunct="0">
        <a:spcBef>
          <a:spcPct val="20000"/>
        </a:spcBef>
        <a:spcAft>
          <a:spcPct val="0"/>
        </a:spcAft>
        <a:buChar char="–"/>
        <a:defRPr sz="2000">
          <a:solidFill>
            <a:schemeClr val="tx1"/>
          </a:solidFill>
          <a:latin typeface="+mn-lt"/>
          <a:ea typeface="+mn-ea"/>
        </a:defRPr>
      </a:lvl4pPr>
      <a:lvl5pPr marL="2057400" indent="-228600" algn="l" rtl="0" eaLnBrk="0" fontAlgn="base" hangingPunct="0">
        <a:spcBef>
          <a:spcPct val="20000"/>
        </a:spcBef>
        <a:spcAft>
          <a:spcPct val="0"/>
        </a:spcAft>
        <a:buChar char="»"/>
        <a:defRPr sz="2000">
          <a:solidFill>
            <a:schemeClr val="tx1"/>
          </a:solidFill>
          <a:latin typeface="+mn-lt"/>
          <a:ea typeface="+mn-ea"/>
        </a:defRPr>
      </a:lvl5pPr>
      <a:lvl6pPr marL="2514600" indent="-228600" algn="l" rtl="0" fontAlgn="base">
        <a:spcBef>
          <a:spcPct val="20000"/>
        </a:spcBef>
        <a:spcAft>
          <a:spcPct val="0"/>
        </a:spcAft>
        <a:buChar char="»"/>
        <a:defRPr sz="2000">
          <a:solidFill>
            <a:schemeClr val="tx1"/>
          </a:solidFill>
          <a:latin typeface="+mn-lt"/>
          <a:ea typeface="+mn-ea"/>
        </a:defRPr>
      </a:lvl6pPr>
      <a:lvl7pPr marL="2971800" indent="-228600" algn="l" rtl="0" fontAlgn="base">
        <a:spcBef>
          <a:spcPct val="20000"/>
        </a:spcBef>
        <a:spcAft>
          <a:spcPct val="0"/>
        </a:spcAft>
        <a:buChar char="»"/>
        <a:defRPr sz="2000">
          <a:solidFill>
            <a:schemeClr val="tx1"/>
          </a:solidFill>
          <a:latin typeface="+mn-lt"/>
          <a:ea typeface="+mn-ea"/>
        </a:defRPr>
      </a:lvl7pPr>
      <a:lvl8pPr marL="3429000" indent="-228600" algn="l" rtl="0" fontAlgn="base">
        <a:spcBef>
          <a:spcPct val="20000"/>
        </a:spcBef>
        <a:spcAft>
          <a:spcPct val="0"/>
        </a:spcAft>
        <a:buChar char="»"/>
        <a:defRPr sz="2000">
          <a:solidFill>
            <a:schemeClr val="tx1"/>
          </a:solidFill>
          <a:latin typeface="+mn-lt"/>
          <a:ea typeface="+mn-ea"/>
        </a:defRPr>
      </a:lvl8pPr>
      <a:lvl9pPr marL="3886200" indent="-228600" algn="l" rtl="0" fontAlgn="base">
        <a:spcBef>
          <a:spcPct val="20000"/>
        </a:spcBef>
        <a:spcAft>
          <a:spcPct val="0"/>
        </a:spcAft>
        <a:buChar char="»"/>
        <a:defRPr sz="2000">
          <a:solidFill>
            <a:schemeClr val="tx1"/>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hyperlink" Target="mailto:ewhipple@iu.edu" TargetMode="External"/><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image" Target="../media/image10.png"/><Relationship Id="rId4" Type="http://schemas.openxmlformats.org/officeDocument/2006/relationships/hyperlink" Target="mailto:grrios@iu.edu"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hyperlink" Target="https://mednet.iu.edu/RLO/Pages/dmp.aspx" TargetMode="External"/><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ext Box 7"/>
          <p:cNvSpPr>
            <a:spLocks noGrp="1" noChangeArrowheads="1"/>
          </p:cNvSpPr>
          <p:nvPr>
            <p:ph type="ctrTitle" sz="quarter"/>
          </p:nvPr>
        </p:nvSpPr>
        <p:spPr>
          <a:xfrm>
            <a:off x="1197517" y="381001"/>
            <a:ext cx="10027154" cy="2335213"/>
          </a:xfrm>
          <a:noFill/>
        </p:spPr>
        <p:txBody>
          <a:bodyPr/>
          <a:lstStyle/>
          <a:p>
            <a:r>
              <a:rPr lang="en-US" sz="3200" dirty="0"/>
              <a:t>Navigating Institutional Research Information Management Priorities: Rolling out of an Institutional Data Management Plan (DMP) Requirement</a:t>
            </a:r>
            <a:endParaRPr lang="en-US" altLang="en-US" sz="3200" dirty="0">
              <a:solidFill>
                <a:srgbClr val="FFFFFF"/>
              </a:solidFill>
              <a:cs typeface="Arial"/>
            </a:endParaRPr>
          </a:p>
        </p:txBody>
      </p:sp>
      <p:sp>
        <p:nvSpPr>
          <p:cNvPr id="4099" name="Text Box 10"/>
          <p:cNvSpPr txBox="1">
            <a:spLocks noChangeArrowheads="1"/>
          </p:cNvSpPr>
          <p:nvPr/>
        </p:nvSpPr>
        <p:spPr bwMode="auto">
          <a:xfrm>
            <a:off x="1979614" y="2744787"/>
            <a:ext cx="8226425" cy="81972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nchor="ctr"/>
          <a:lstStyle>
            <a:lvl1pPr>
              <a:spcBef>
                <a:spcPct val="20000"/>
              </a:spcBef>
              <a:buChar char="•"/>
              <a:defRPr sz="2800">
                <a:solidFill>
                  <a:schemeClr val="tx1"/>
                </a:solidFill>
                <a:latin typeface="Arial" charset="0"/>
                <a:ea typeface="ＭＳ Ｐゴシック" pitchFamily="34" charset="-128"/>
              </a:defRPr>
            </a:lvl1pPr>
            <a:lvl2pPr marL="742950" indent="-285750">
              <a:spcBef>
                <a:spcPct val="20000"/>
              </a:spcBef>
              <a:defRPr sz="2800">
                <a:solidFill>
                  <a:schemeClr val="tx1"/>
                </a:solidFill>
                <a:latin typeface="Arial" charset="0"/>
                <a:ea typeface="ＭＳ Ｐゴシック" pitchFamily="34" charset="-128"/>
              </a:defRPr>
            </a:lvl2pPr>
            <a:lvl3pPr marL="1143000" indent="-228600">
              <a:spcBef>
                <a:spcPct val="20000"/>
              </a:spcBef>
              <a:buChar char="•"/>
              <a:defRPr sz="2400">
                <a:solidFill>
                  <a:schemeClr val="tx1"/>
                </a:solidFill>
                <a:latin typeface="Arial" charset="0"/>
                <a:ea typeface="ＭＳ Ｐゴシック" pitchFamily="34" charset="-128"/>
              </a:defRPr>
            </a:lvl3pPr>
            <a:lvl4pPr marL="1600200" indent="-228600">
              <a:spcBef>
                <a:spcPct val="20000"/>
              </a:spcBef>
              <a:buChar char="–"/>
              <a:defRPr sz="2000">
                <a:solidFill>
                  <a:schemeClr val="tx1"/>
                </a:solidFill>
                <a:latin typeface="Arial" charset="0"/>
                <a:ea typeface="ＭＳ Ｐゴシック" pitchFamily="34" charset="-128"/>
              </a:defRPr>
            </a:lvl4pPr>
            <a:lvl5pPr marL="2057400" indent="-228600">
              <a:spcBef>
                <a:spcPct val="20000"/>
              </a:spcBef>
              <a:buChar char="»"/>
              <a:defRPr sz="2000">
                <a:solidFill>
                  <a:schemeClr val="tx1"/>
                </a:solidFill>
                <a:latin typeface="Arial" charset="0"/>
                <a:ea typeface="ＭＳ Ｐゴシック" pitchFamily="34" charset="-128"/>
              </a:defRPr>
            </a:lvl5pPr>
            <a:lvl6pPr marL="25146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6pPr>
            <a:lvl7pPr marL="29718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7pPr>
            <a:lvl8pPr marL="34290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8pPr>
            <a:lvl9pPr marL="38862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9pPr>
          </a:lstStyle>
          <a:p>
            <a:pPr algn="ctr">
              <a:spcBef>
                <a:spcPct val="0"/>
              </a:spcBef>
              <a:buNone/>
            </a:pPr>
            <a:r>
              <a:rPr lang="en-US" altLang="en-US" sz="2400" i="0" dirty="0">
                <a:solidFill>
                  <a:schemeClr val="bg1"/>
                </a:solidFill>
              </a:rPr>
              <a:t>Elizabeth C. Whipple, MLS, AHIP</a:t>
            </a:r>
          </a:p>
          <a:p>
            <a:pPr algn="ctr">
              <a:spcBef>
                <a:spcPct val="0"/>
              </a:spcBef>
              <a:buNone/>
            </a:pPr>
            <a:r>
              <a:rPr lang="en-US" altLang="en-US" sz="2400" i="0" dirty="0">
                <a:solidFill>
                  <a:schemeClr val="bg1"/>
                </a:solidFill>
              </a:rPr>
              <a:t>Gabriel R. Rios, MLIS</a:t>
            </a:r>
          </a:p>
        </p:txBody>
      </p:sp>
      <p:sp>
        <p:nvSpPr>
          <p:cNvPr id="4100" name="Rectangle 22"/>
          <p:cNvSpPr>
            <a:spLocks noChangeArrowheads="1"/>
          </p:cNvSpPr>
          <p:nvPr/>
        </p:nvSpPr>
        <p:spPr bwMode="auto">
          <a:xfrm>
            <a:off x="1979613" y="3490599"/>
            <a:ext cx="8226425"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nchor="ctr"/>
          <a:lstStyle>
            <a:lvl1pPr>
              <a:spcBef>
                <a:spcPct val="20000"/>
              </a:spcBef>
              <a:buChar char="•"/>
              <a:defRPr sz="2800">
                <a:solidFill>
                  <a:schemeClr val="tx1"/>
                </a:solidFill>
                <a:latin typeface="Arial" charset="0"/>
                <a:ea typeface="ＭＳ Ｐゴシック" pitchFamily="34" charset="-128"/>
              </a:defRPr>
            </a:lvl1pPr>
            <a:lvl2pPr marL="742950" indent="-285750">
              <a:spcBef>
                <a:spcPct val="20000"/>
              </a:spcBef>
              <a:defRPr sz="2800">
                <a:solidFill>
                  <a:schemeClr val="tx1"/>
                </a:solidFill>
                <a:latin typeface="Arial" charset="0"/>
                <a:ea typeface="ＭＳ Ｐゴシック" pitchFamily="34" charset="-128"/>
              </a:defRPr>
            </a:lvl2pPr>
            <a:lvl3pPr marL="1143000" indent="-228600">
              <a:spcBef>
                <a:spcPct val="20000"/>
              </a:spcBef>
              <a:buChar char="•"/>
              <a:defRPr sz="2400">
                <a:solidFill>
                  <a:schemeClr val="tx1"/>
                </a:solidFill>
                <a:latin typeface="Arial" charset="0"/>
                <a:ea typeface="ＭＳ Ｐゴシック" pitchFamily="34" charset="-128"/>
              </a:defRPr>
            </a:lvl3pPr>
            <a:lvl4pPr marL="1600200" indent="-228600">
              <a:spcBef>
                <a:spcPct val="20000"/>
              </a:spcBef>
              <a:buChar char="–"/>
              <a:defRPr sz="2000">
                <a:solidFill>
                  <a:schemeClr val="tx1"/>
                </a:solidFill>
                <a:latin typeface="Arial" charset="0"/>
                <a:ea typeface="ＭＳ Ｐゴシック" pitchFamily="34" charset="-128"/>
              </a:defRPr>
            </a:lvl4pPr>
            <a:lvl5pPr marL="2057400" indent="-228600">
              <a:spcBef>
                <a:spcPct val="20000"/>
              </a:spcBef>
              <a:buChar char="»"/>
              <a:defRPr sz="2000">
                <a:solidFill>
                  <a:schemeClr val="tx1"/>
                </a:solidFill>
                <a:latin typeface="Arial" charset="0"/>
                <a:ea typeface="ＭＳ Ｐゴシック" pitchFamily="34" charset="-128"/>
              </a:defRPr>
            </a:lvl5pPr>
            <a:lvl6pPr marL="25146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6pPr>
            <a:lvl7pPr marL="29718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7pPr>
            <a:lvl8pPr marL="34290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8pPr>
            <a:lvl9pPr marL="38862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9pPr>
          </a:lstStyle>
          <a:p>
            <a:pPr algn="ctr">
              <a:spcBef>
                <a:spcPct val="0"/>
              </a:spcBef>
              <a:buFontTx/>
              <a:buNone/>
            </a:pPr>
            <a:r>
              <a:rPr lang="en-US" altLang="en-US" sz="1400" dirty="0">
                <a:solidFill>
                  <a:schemeClr val="bg1"/>
                </a:solidFill>
              </a:rPr>
              <a:t>May 3, 2021</a:t>
            </a:r>
            <a:endParaRPr lang="en-US" altLang="en-US" sz="2000" dirty="0">
              <a:solidFill>
                <a:schemeClr val="bg1"/>
              </a:solidFill>
            </a:endParaRPr>
          </a:p>
        </p:txBody>
      </p:sp>
    </p:spTree>
  </p:cSld>
  <p:clrMapOvr>
    <a:overrideClrMapping bg1="lt1" tx1="dk1" bg2="lt2" tx2="dk2" accent1="accent1" accent2="accent2" accent3="accent3" accent4="accent4" accent5="accent5" accent6="accent6" hlink="hlink" folHlink="folHlink"/>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23968B-5047-465C-999F-165AC4D4FC63}"/>
              </a:ext>
            </a:extLst>
          </p:cNvPr>
          <p:cNvSpPr>
            <a:spLocks noGrp="1"/>
          </p:cNvSpPr>
          <p:nvPr>
            <p:ph type="title"/>
          </p:nvPr>
        </p:nvSpPr>
        <p:spPr/>
        <p:txBody>
          <a:bodyPr/>
          <a:lstStyle/>
          <a:p>
            <a:r>
              <a:rPr lang="en-US" dirty="0"/>
              <a:t>Observations from Version 1 Roll Out</a:t>
            </a:r>
          </a:p>
        </p:txBody>
      </p:sp>
      <p:sp>
        <p:nvSpPr>
          <p:cNvPr id="3" name="Content Placeholder 2">
            <a:extLst>
              <a:ext uri="{FF2B5EF4-FFF2-40B4-BE49-F238E27FC236}">
                <a16:creationId xmlns:a16="http://schemas.microsoft.com/office/drawing/2014/main" id="{29A7E887-304B-4536-A5CD-0B386151FDE5}"/>
              </a:ext>
            </a:extLst>
          </p:cNvPr>
          <p:cNvSpPr>
            <a:spLocks noGrp="1"/>
          </p:cNvSpPr>
          <p:nvPr>
            <p:ph idx="1"/>
          </p:nvPr>
        </p:nvSpPr>
        <p:spPr/>
        <p:txBody>
          <a:bodyPr/>
          <a:lstStyle/>
          <a:p>
            <a:r>
              <a:rPr lang="en-US" dirty="0"/>
              <a:t>Confusion in “who” this DMP requirement applied to</a:t>
            </a:r>
          </a:p>
          <a:p>
            <a:r>
              <a:rPr lang="en-US" dirty="0"/>
              <a:t>Priorities for many shifted in March of 2020</a:t>
            </a:r>
          </a:p>
          <a:p>
            <a:r>
              <a:rPr lang="en-US" dirty="0"/>
              <a:t>Personnel section was a pain point in the form</a:t>
            </a:r>
          </a:p>
          <a:p>
            <a:r>
              <a:rPr lang="en-US" dirty="0"/>
              <a:t>Communication with individual departments to keep up to date lists</a:t>
            </a:r>
          </a:p>
          <a:p>
            <a:endParaRPr lang="en-US" dirty="0"/>
          </a:p>
        </p:txBody>
      </p:sp>
      <p:pic>
        <p:nvPicPr>
          <p:cNvPr id="5" name="Picture 4" descr="A picture containing shape&#10;&#10;Description automatically generated">
            <a:extLst>
              <a:ext uri="{FF2B5EF4-FFF2-40B4-BE49-F238E27FC236}">
                <a16:creationId xmlns:a16="http://schemas.microsoft.com/office/drawing/2014/main" id="{EB8BAE8F-4A8E-407E-A1BF-DC871B18691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624925" y="102637"/>
            <a:ext cx="3351779" cy="2836506"/>
          </a:xfrm>
          <a:prstGeom prst="rect">
            <a:avLst/>
          </a:prstGeom>
        </p:spPr>
      </p:pic>
      <p:sp>
        <p:nvSpPr>
          <p:cNvPr id="6" name="TextBox 5">
            <a:extLst>
              <a:ext uri="{FF2B5EF4-FFF2-40B4-BE49-F238E27FC236}">
                <a16:creationId xmlns:a16="http://schemas.microsoft.com/office/drawing/2014/main" id="{4C2815B8-B12A-462F-B588-46B10EA5C679}"/>
              </a:ext>
            </a:extLst>
          </p:cNvPr>
          <p:cNvSpPr txBox="1"/>
          <p:nvPr/>
        </p:nvSpPr>
        <p:spPr>
          <a:xfrm>
            <a:off x="7599285" y="5775649"/>
            <a:ext cx="4287916" cy="276999"/>
          </a:xfrm>
          <a:prstGeom prst="rect">
            <a:avLst/>
          </a:prstGeom>
          <a:noFill/>
        </p:spPr>
        <p:txBody>
          <a:bodyPr wrap="square" rtlCol="0">
            <a:spAutoFit/>
          </a:bodyPr>
          <a:lstStyle/>
          <a:p>
            <a:r>
              <a:rPr lang="en-US" sz="1200" i="0" dirty="0">
                <a:latin typeface="Georgia" panose="02040502050405020303" pitchFamily="18" charset="0"/>
              </a:rPr>
              <a:t>Image: observation by </a:t>
            </a:r>
            <a:r>
              <a:rPr lang="en-US" sz="1200" i="0" dirty="0" err="1">
                <a:latin typeface="Georgia" panose="02040502050405020303" pitchFamily="18" charset="0"/>
              </a:rPr>
              <a:t>tezar</a:t>
            </a:r>
            <a:r>
              <a:rPr lang="en-US" sz="1200" i="0" dirty="0">
                <a:latin typeface="Georgia" panose="02040502050405020303" pitchFamily="18" charset="0"/>
              </a:rPr>
              <a:t> </a:t>
            </a:r>
            <a:r>
              <a:rPr lang="en-US" sz="1200" i="0" dirty="0" err="1">
                <a:latin typeface="Georgia" panose="02040502050405020303" pitchFamily="18" charset="0"/>
              </a:rPr>
              <a:t>tantular</a:t>
            </a:r>
            <a:r>
              <a:rPr lang="en-US" sz="1200" i="0" dirty="0">
                <a:latin typeface="Georgia" panose="02040502050405020303" pitchFamily="18" charset="0"/>
              </a:rPr>
              <a:t> from the Noun Project</a:t>
            </a:r>
          </a:p>
        </p:txBody>
      </p:sp>
    </p:spTree>
    <p:extLst>
      <p:ext uri="{BB962C8B-B14F-4D97-AF65-F5344CB8AC3E}">
        <p14:creationId xmlns:p14="http://schemas.microsoft.com/office/powerpoint/2010/main" val="208379529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29B561-C255-4BAF-B79B-44112A7FE8CA}"/>
              </a:ext>
            </a:extLst>
          </p:cNvPr>
          <p:cNvSpPr>
            <a:spLocks noGrp="1"/>
          </p:cNvSpPr>
          <p:nvPr>
            <p:ph type="title"/>
          </p:nvPr>
        </p:nvSpPr>
        <p:spPr/>
        <p:txBody>
          <a:bodyPr/>
          <a:lstStyle/>
          <a:p>
            <a:r>
              <a:rPr lang="en-US" dirty="0"/>
              <a:t>Changes for Version 2</a:t>
            </a:r>
          </a:p>
        </p:txBody>
      </p:sp>
      <p:sp>
        <p:nvSpPr>
          <p:cNvPr id="3" name="Content Placeholder 2">
            <a:extLst>
              <a:ext uri="{FF2B5EF4-FFF2-40B4-BE49-F238E27FC236}">
                <a16:creationId xmlns:a16="http://schemas.microsoft.com/office/drawing/2014/main" id="{29B77FEA-50F8-44B4-B055-98F421B815A5}"/>
              </a:ext>
            </a:extLst>
          </p:cNvPr>
          <p:cNvSpPr>
            <a:spLocks noGrp="1"/>
          </p:cNvSpPr>
          <p:nvPr>
            <p:ph idx="1"/>
          </p:nvPr>
        </p:nvSpPr>
        <p:spPr>
          <a:xfrm>
            <a:off x="304800" y="1905000"/>
            <a:ext cx="7498672" cy="4038600"/>
          </a:xfrm>
        </p:spPr>
        <p:txBody>
          <a:bodyPr/>
          <a:lstStyle/>
          <a:p>
            <a:r>
              <a:rPr lang="en-US" dirty="0"/>
              <a:t>Award-based!</a:t>
            </a:r>
          </a:p>
          <a:p>
            <a:r>
              <a:rPr lang="en-US" dirty="0"/>
              <a:t>Scope: ALL federal, no VA, Direct and </a:t>
            </a:r>
          </a:p>
          <a:p>
            <a:pPr lvl="1"/>
            <a:r>
              <a:rPr lang="en-US" dirty="0"/>
              <a:t>Pass Through Open Accounts</a:t>
            </a:r>
          </a:p>
          <a:p>
            <a:r>
              <a:rPr lang="en-US" dirty="0"/>
              <a:t>Platform change!</a:t>
            </a:r>
          </a:p>
          <a:p>
            <a:pPr marL="914400" lvl="1" indent="-457200">
              <a:buFont typeface="Arial" panose="020B0604020202020204" pitchFamily="34" charset="0"/>
              <a:buChar char="•"/>
            </a:pPr>
            <a:r>
              <a:rPr lang="en-US" dirty="0"/>
              <a:t>APIs and dynamically-generated data</a:t>
            </a:r>
          </a:p>
          <a:p>
            <a:pPr marL="914400" lvl="1" indent="-457200">
              <a:buFont typeface="Arial" panose="020B0604020202020204" pitchFamily="34" charset="0"/>
              <a:buChar char="•"/>
            </a:pPr>
            <a:r>
              <a:rPr lang="en-US" dirty="0"/>
              <a:t>Hopefully address personnel pain point</a:t>
            </a:r>
          </a:p>
          <a:p>
            <a:pPr marL="914400" lvl="1" indent="-457200">
              <a:buFont typeface="Arial" panose="020B0604020202020204" pitchFamily="34" charset="0"/>
              <a:buChar char="•"/>
            </a:pPr>
            <a:endParaRPr lang="en-US" dirty="0"/>
          </a:p>
        </p:txBody>
      </p:sp>
      <p:pic>
        <p:nvPicPr>
          <p:cNvPr id="7" name="Picture 6">
            <a:extLst>
              <a:ext uri="{FF2B5EF4-FFF2-40B4-BE49-F238E27FC236}">
                <a16:creationId xmlns:a16="http://schemas.microsoft.com/office/drawing/2014/main" id="{C1E1A87D-0B30-44CA-9573-2333F44F569B}"/>
              </a:ext>
            </a:extLst>
          </p:cNvPr>
          <p:cNvPicPr>
            <a:picLocks noChangeAspect="1"/>
          </p:cNvPicPr>
          <p:nvPr/>
        </p:nvPicPr>
        <p:blipFill>
          <a:blip r:embed="rId2"/>
          <a:stretch>
            <a:fillRect/>
          </a:stretch>
        </p:blipFill>
        <p:spPr>
          <a:xfrm>
            <a:off x="8543268" y="866159"/>
            <a:ext cx="3192471" cy="4851059"/>
          </a:xfrm>
          <a:prstGeom prst="rect">
            <a:avLst/>
          </a:prstGeom>
        </p:spPr>
      </p:pic>
    </p:spTree>
    <p:extLst>
      <p:ext uri="{BB962C8B-B14F-4D97-AF65-F5344CB8AC3E}">
        <p14:creationId xmlns:p14="http://schemas.microsoft.com/office/powerpoint/2010/main" val="44707723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6C5650-4036-4626-951B-AC2150E44B06}"/>
              </a:ext>
            </a:extLst>
          </p:cNvPr>
          <p:cNvSpPr>
            <a:spLocks noGrp="1"/>
          </p:cNvSpPr>
          <p:nvPr>
            <p:ph type="title"/>
          </p:nvPr>
        </p:nvSpPr>
        <p:spPr/>
        <p:txBody>
          <a:bodyPr/>
          <a:lstStyle/>
          <a:p>
            <a:r>
              <a:rPr lang="en-US" dirty="0"/>
              <a:t>Lessons Learned/Next Steps</a:t>
            </a:r>
          </a:p>
        </p:txBody>
      </p:sp>
      <p:sp>
        <p:nvSpPr>
          <p:cNvPr id="3" name="Content Placeholder 2">
            <a:extLst>
              <a:ext uri="{FF2B5EF4-FFF2-40B4-BE49-F238E27FC236}">
                <a16:creationId xmlns:a16="http://schemas.microsoft.com/office/drawing/2014/main" id="{2B676794-8EF1-4AA8-9B16-4767ADEEC920}"/>
              </a:ext>
            </a:extLst>
          </p:cNvPr>
          <p:cNvSpPr>
            <a:spLocks noGrp="1"/>
          </p:cNvSpPr>
          <p:nvPr>
            <p:ph idx="1"/>
          </p:nvPr>
        </p:nvSpPr>
        <p:spPr/>
        <p:txBody>
          <a:bodyPr/>
          <a:lstStyle/>
          <a:p>
            <a:r>
              <a:rPr lang="en-US" dirty="0"/>
              <a:t>Collaborate with institutional folks – ORA, Research Affairs, IT</a:t>
            </a:r>
          </a:p>
          <a:p>
            <a:r>
              <a:rPr lang="en-US" dirty="0"/>
              <a:t>Communicate – Involve someone with expertise on venues, timing, and language (e.g., marketing and communication department)</a:t>
            </a:r>
          </a:p>
          <a:p>
            <a:pPr marL="914400" lvl="1" indent="-457200">
              <a:buFont typeface="Arial" panose="020B0604020202020204" pitchFamily="34" charset="0"/>
              <a:buChar char="•"/>
            </a:pPr>
            <a:r>
              <a:rPr lang="en-US" dirty="0"/>
              <a:t>Customize message to research faculty to promote their ROI</a:t>
            </a:r>
          </a:p>
          <a:p>
            <a:r>
              <a:rPr lang="en-US" dirty="0"/>
              <a:t>Create a model that will survive changes in leadership and advisory board (i.e. tied to school or institutional goals/values)</a:t>
            </a:r>
          </a:p>
          <a:p>
            <a:r>
              <a:rPr lang="en-US" dirty="0"/>
              <a:t>Align institutional requirements with upcoming national requirements (e.g., Final NIH Policy for Data Sharing and Management) </a:t>
            </a:r>
          </a:p>
        </p:txBody>
      </p:sp>
    </p:spTree>
    <p:extLst>
      <p:ext uri="{BB962C8B-B14F-4D97-AF65-F5344CB8AC3E}">
        <p14:creationId xmlns:p14="http://schemas.microsoft.com/office/powerpoint/2010/main" val="33244566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Content Placeholder 2"/>
          <p:cNvSpPr>
            <a:spLocks noGrp="1"/>
          </p:cNvSpPr>
          <p:nvPr>
            <p:ph idx="1"/>
          </p:nvPr>
        </p:nvSpPr>
        <p:spPr>
          <a:xfrm>
            <a:off x="1981200" y="1066801"/>
            <a:ext cx="8229600" cy="5059363"/>
          </a:xfrm>
          <a:noFill/>
        </p:spPr>
        <p:txBody>
          <a:bodyPr/>
          <a:lstStyle/>
          <a:p>
            <a:pPr algn="ctr" eaLnBrk="1" hangingPunct="1">
              <a:buFontTx/>
              <a:buNone/>
            </a:pPr>
            <a:r>
              <a:rPr lang="en-US" altLang="en-US" sz="7200" b="1" dirty="0"/>
              <a:t>Thank you!</a:t>
            </a:r>
          </a:p>
          <a:p>
            <a:pPr algn="ctr" eaLnBrk="1" hangingPunct="1">
              <a:buFontTx/>
              <a:buNone/>
            </a:pPr>
            <a:endParaRPr lang="en-US" altLang="en-US" sz="2000" b="1" dirty="0">
              <a:cs typeface="Arial"/>
            </a:endParaRPr>
          </a:p>
          <a:p>
            <a:pPr algn="ctr" eaLnBrk="1" hangingPunct="1">
              <a:buFontTx/>
              <a:buNone/>
            </a:pPr>
            <a:endParaRPr lang="en-US" altLang="en-US" sz="2000" b="1" dirty="0">
              <a:cs typeface="Arial"/>
            </a:endParaRPr>
          </a:p>
          <a:p>
            <a:pPr algn="ctr" eaLnBrk="1" hangingPunct="1">
              <a:buFontTx/>
              <a:buNone/>
            </a:pPr>
            <a:endParaRPr lang="en-US" altLang="en-US" sz="2000" b="1" dirty="0">
              <a:cs typeface="Arial"/>
            </a:endParaRPr>
          </a:p>
          <a:p>
            <a:pPr algn="ctr" eaLnBrk="1" hangingPunct="1">
              <a:buNone/>
            </a:pPr>
            <a:r>
              <a:rPr lang="en-US" altLang="en-US" sz="2000" b="1" dirty="0">
                <a:cs typeface="Arial"/>
                <a:hlinkClick r:id="rId3"/>
              </a:rPr>
              <a:t>ewhipple@iu.edu</a:t>
            </a:r>
            <a:r>
              <a:rPr lang="en-US" altLang="en-US" sz="2000" b="1" dirty="0">
                <a:cs typeface="Arial"/>
              </a:rPr>
              <a:t> |       </a:t>
            </a:r>
            <a:r>
              <a:rPr lang="en-US" sz="2000" b="0" i="0" u="none" strike="noStrike" dirty="0">
                <a:solidFill>
                  <a:srgbClr val="000000"/>
                </a:solidFill>
                <a:effectLst/>
                <a:latin typeface="Arial" panose="020B0604020202020204" pitchFamily="34" charset="0"/>
              </a:rPr>
              <a:t>0000-0002-0103-6318</a:t>
            </a:r>
            <a:endParaRPr lang="en-US" sz="2000" dirty="0">
              <a:effectLst/>
            </a:endParaRPr>
          </a:p>
          <a:p>
            <a:pPr algn="ctr" eaLnBrk="1" hangingPunct="1">
              <a:buFontTx/>
              <a:buNone/>
            </a:pPr>
            <a:endParaRPr lang="en-US" altLang="en-US" sz="2000" b="1" dirty="0">
              <a:cs typeface="Arial"/>
            </a:endParaRPr>
          </a:p>
          <a:p>
            <a:pPr algn="ctr" eaLnBrk="1" hangingPunct="1">
              <a:buFontTx/>
              <a:buNone/>
            </a:pPr>
            <a:r>
              <a:rPr lang="en-US" altLang="en-US" sz="2000" b="1" dirty="0">
                <a:cs typeface="Arial"/>
                <a:hlinkClick r:id="rId4"/>
              </a:rPr>
              <a:t>grrios@iu.edu</a:t>
            </a:r>
            <a:r>
              <a:rPr lang="en-US" altLang="en-US" sz="2000" b="1" dirty="0">
                <a:cs typeface="Arial"/>
              </a:rPr>
              <a:t> |      </a:t>
            </a:r>
            <a:r>
              <a:rPr lang="en-US" altLang="en-US" sz="2400" b="1" dirty="0">
                <a:cs typeface="Arial"/>
              </a:rPr>
              <a:t> </a:t>
            </a:r>
            <a:r>
              <a:rPr lang="en-US" sz="2000" b="0" i="0" u="none" strike="noStrike" dirty="0">
                <a:solidFill>
                  <a:srgbClr val="000000"/>
                </a:solidFill>
                <a:effectLst/>
                <a:latin typeface="Arial" panose="020B0604020202020204" pitchFamily="34" charset="0"/>
              </a:rPr>
              <a:t>0000-0002-4479-8670</a:t>
            </a:r>
            <a:endParaRPr lang="en-US" altLang="en-US" sz="2000" b="1" dirty="0">
              <a:cs typeface="Arial"/>
            </a:endParaRPr>
          </a:p>
          <a:p>
            <a:pPr algn="ctr" eaLnBrk="1" hangingPunct="1">
              <a:buNone/>
            </a:pPr>
            <a:endParaRPr lang="en-US" altLang="en-US" sz="2000" b="1" dirty="0"/>
          </a:p>
        </p:txBody>
      </p:sp>
      <p:pic>
        <p:nvPicPr>
          <p:cNvPr id="3074" name="Picture 2">
            <a:extLst>
              <a:ext uri="{FF2B5EF4-FFF2-40B4-BE49-F238E27FC236}">
                <a16:creationId xmlns:a16="http://schemas.microsoft.com/office/drawing/2014/main" id="{343FD1DE-CB6C-4A18-BFDF-66D6E5E5F0A1}"/>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754210" y="3377953"/>
            <a:ext cx="341790" cy="341790"/>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2">
            <a:extLst>
              <a:ext uri="{FF2B5EF4-FFF2-40B4-BE49-F238E27FC236}">
                <a16:creationId xmlns:a16="http://schemas.microsoft.com/office/drawing/2014/main" id="{76992AA3-10B9-4B9F-AB2A-957DA158B07A}"/>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583315" y="4163913"/>
            <a:ext cx="341790" cy="34179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0D226E-929F-4DE7-B173-A30D2C8E1508}"/>
              </a:ext>
            </a:extLst>
          </p:cNvPr>
          <p:cNvSpPr>
            <a:spLocks noGrp="1"/>
          </p:cNvSpPr>
          <p:nvPr>
            <p:ph type="title"/>
          </p:nvPr>
        </p:nvSpPr>
        <p:spPr/>
        <p:txBody>
          <a:bodyPr/>
          <a:lstStyle/>
          <a:p>
            <a:r>
              <a:rPr lang="en-US" dirty="0"/>
              <a:t>Learning Objectives</a:t>
            </a:r>
          </a:p>
        </p:txBody>
      </p:sp>
      <p:sp>
        <p:nvSpPr>
          <p:cNvPr id="3" name="Content Placeholder 2">
            <a:extLst>
              <a:ext uri="{FF2B5EF4-FFF2-40B4-BE49-F238E27FC236}">
                <a16:creationId xmlns:a16="http://schemas.microsoft.com/office/drawing/2014/main" id="{EE2D845E-93F7-413A-8660-BC0971C8258F}"/>
              </a:ext>
            </a:extLst>
          </p:cNvPr>
          <p:cNvSpPr>
            <a:spLocks noGrp="1"/>
          </p:cNvSpPr>
          <p:nvPr>
            <p:ph idx="1"/>
          </p:nvPr>
        </p:nvSpPr>
        <p:spPr/>
        <p:txBody>
          <a:bodyPr/>
          <a:lstStyle/>
          <a:p>
            <a:r>
              <a:rPr lang="en-US" dirty="0"/>
              <a:t>Describe the information management priorities</a:t>
            </a:r>
          </a:p>
          <a:p>
            <a:r>
              <a:rPr lang="en-US" dirty="0"/>
              <a:t>Identify the stakeholders involved in the data management plan (DMP) requirement</a:t>
            </a:r>
          </a:p>
          <a:p>
            <a:r>
              <a:rPr lang="en-US" dirty="0"/>
              <a:t>Recognize the pressure points of this strategic initiative</a:t>
            </a:r>
          </a:p>
          <a:p>
            <a:r>
              <a:rPr lang="en-US" dirty="0"/>
              <a:t>Summarize current progress of the required DMP plan</a:t>
            </a:r>
          </a:p>
          <a:p>
            <a:endParaRPr lang="en-US" dirty="0"/>
          </a:p>
        </p:txBody>
      </p:sp>
    </p:spTree>
    <p:extLst>
      <p:ext uri="{BB962C8B-B14F-4D97-AF65-F5344CB8AC3E}">
        <p14:creationId xmlns:p14="http://schemas.microsoft.com/office/powerpoint/2010/main" val="31375148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0B5B5E7-BFAA-4F91-A939-78B92D57EFC5}"/>
              </a:ext>
            </a:extLst>
          </p:cNvPr>
          <p:cNvSpPr>
            <a:spLocks noGrp="1"/>
          </p:cNvSpPr>
          <p:nvPr>
            <p:ph type="title"/>
          </p:nvPr>
        </p:nvSpPr>
        <p:spPr/>
        <p:txBody>
          <a:bodyPr/>
          <a:lstStyle/>
          <a:p>
            <a:r>
              <a:rPr lang="en-US" dirty="0"/>
              <a:t>Agenda</a:t>
            </a:r>
          </a:p>
        </p:txBody>
      </p:sp>
      <p:sp>
        <p:nvSpPr>
          <p:cNvPr id="3" name="Content Placeholder 2">
            <a:extLst>
              <a:ext uri="{FF2B5EF4-FFF2-40B4-BE49-F238E27FC236}">
                <a16:creationId xmlns:a16="http://schemas.microsoft.com/office/drawing/2014/main" id="{EB858209-2919-4582-95D0-A151FF321505}"/>
              </a:ext>
            </a:extLst>
          </p:cNvPr>
          <p:cNvSpPr>
            <a:spLocks noGrp="1"/>
          </p:cNvSpPr>
          <p:nvPr>
            <p:ph idx="1"/>
          </p:nvPr>
        </p:nvSpPr>
        <p:spPr/>
        <p:txBody>
          <a:bodyPr/>
          <a:lstStyle/>
          <a:p>
            <a:r>
              <a:rPr lang="en-US" dirty="0"/>
              <a:t>Background on a required Data Management Plan (DMP)</a:t>
            </a:r>
          </a:p>
          <a:p>
            <a:r>
              <a:rPr lang="en-US" dirty="0"/>
              <a:t>Version 1 roll out</a:t>
            </a:r>
          </a:p>
          <a:p>
            <a:r>
              <a:rPr lang="en-US" dirty="0"/>
              <a:t>Improvements/changes to the DMP</a:t>
            </a:r>
          </a:p>
          <a:p>
            <a:r>
              <a:rPr lang="en-US" dirty="0"/>
              <a:t>Version 2 </a:t>
            </a:r>
          </a:p>
          <a:p>
            <a:r>
              <a:rPr lang="en-US" dirty="0"/>
              <a:t>Challenges/Next Steps</a:t>
            </a:r>
          </a:p>
        </p:txBody>
      </p:sp>
    </p:spTree>
    <p:extLst>
      <p:ext uri="{BB962C8B-B14F-4D97-AF65-F5344CB8AC3E}">
        <p14:creationId xmlns:p14="http://schemas.microsoft.com/office/powerpoint/2010/main" val="6338378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76C356-6994-468D-8C5B-FA6B048F4562}"/>
              </a:ext>
            </a:extLst>
          </p:cNvPr>
          <p:cNvSpPr>
            <a:spLocks noGrp="1"/>
          </p:cNvSpPr>
          <p:nvPr>
            <p:ph type="title"/>
          </p:nvPr>
        </p:nvSpPr>
        <p:spPr/>
        <p:txBody>
          <a:bodyPr/>
          <a:lstStyle/>
          <a:p>
            <a:r>
              <a:rPr lang="en-US" dirty="0"/>
              <a:t>Indiana University School of Medicine (</a:t>
            </a:r>
            <a:br>
              <a:rPr lang="en-US" dirty="0"/>
            </a:br>
            <a:r>
              <a:rPr lang="en-US" dirty="0"/>
              <a:t>(IUSM)</a:t>
            </a:r>
          </a:p>
        </p:txBody>
      </p:sp>
      <p:pic>
        <p:nvPicPr>
          <p:cNvPr id="1026" name="Picture 2">
            <a:extLst>
              <a:ext uri="{FF2B5EF4-FFF2-40B4-BE49-F238E27FC236}">
                <a16:creationId xmlns:a16="http://schemas.microsoft.com/office/drawing/2014/main" id="{FB7D2B37-57EA-4AF4-AE37-7814EA989F7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200856" y="124691"/>
            <a:ext cx="3832390" cy="5915025"/>
          </a:xfrm>
          <a:prstGeom prst="rect">
            <a:avLst/>
          </a:prstGeom>
          <a:noFill/>
          <a:extLst>
            <a:ext uri="{909E8E84-426E-40DD-AFC4-6F175D3DCCD1}">
              <a14:hiddenFill xmlns:a14="http://schemas.microsoft.com/office/drawing/2010/main">
                <a:solidFill>
                  <a:srgbClr val="FFFFFF"/>
                </a:solidFill>
              </a14:hiddenFill>
            </a:ext>
          </a:extLst>
        </p:spPr>
      </p:pic>
      <p:sp>
        <p:nvSpPr>
          <p:cNvPr id="8" name="TextBox 7">
            <a:extLst>
              <a:ext uri="{FF2B5EF4-FFF2-40B4-BE49-F238E27FC236}">
                <a16:creationId xmlns:a16="http://schemas.microsoft.com/office/drawing/2014/main" id="{CD80F720-1226-4649-9172-C2FF0F446066}"/>
              </a:ext>
            </a:extLst>
          </p:cNvPr>
          <p:cNvSpPr txBox="1"/>
          <p:nvPr/>
        </p:nvSpPr>
        <p:spPr>
          <a:xfrm>
            <a:off x="304800" y="2400860"/>
            <a:ext cx="6109854" cy="3416320"/>
          </a:xfrm>
          <a:prstGeom prst="rect">
            <a:avLst/>
          </a:prstGeom>
          <a:noFill/>
        </p:spPr>
        <p:txBody>
          <a:bodyPr wrap="square">
            <a:spAutoFit/>
          </a:bodyPr>
          <a:lstStyle/>
          <a:p>
            <a:pPr algn="ctr" rtl="0">
              <a:spcBef>
                <a:spcPts val="0"/>
              </a:spcBef>
              <a:spcAft>
                <a:spcPts val="0"/>
              </a:spcAft>
            </a:pPr>
            <a:r>
              <a:rPr lang="en-US" sz="2400" b="0" i="0" u="none" strike="noStrike" dirty="0">
                <a:solidFill>
                  <a:srgbClr val="000000"/>
                </a:solidFill>
                <a:effectLst/>
                <a:latin typeface="Georgia" panose="02040502050405020303" pitchFamily="18" charset="0"/>
              </a:rPr>
              <a:t>Academic medical center</a:t>
            </a:r>
            <a:endParaRPr lang="en-US" dirty="0">
              <a:effectLst/>
            </a:endParaRPr>
          </a:p>
          <a:p>
            <a:pPr algn="ctr" rtl="0">
              <a:spcBef>
                <a:spcPts val="0"/>
              </a:spcBef>
              <a:spcAft>
                <a:spcPts val="0"/>
              </a:spcAft>
            </a:pPr>
            <a:br>
              <a:rPr lang="en-US" dirty="0"/>
            </a:br>
            <a:r>
              <a:rPr lang="en-US" sz="2400" b="1" i="0" u="none" strike="noStrike" dirty="0">
                <a:solidFill>
                  <a:srgbClr val="000000"/>
                </a:solidFill>
                <a:effectLst/>
                <a:latin typeface="Georgia" panose="02040502050405020303" pitchFamily="18" charset="0"/>
              </a:rPr>
              <a:t>9 </a:t>
            </a:r>
            <a:r>
              <a:rPr lang="en-US" sz="2400" b="0" i="0" u="none" strike="noStrike" dirty="0">
                <a:solidFill>
                  <a:srgbClr val="000000"/>
                </a:solidFill>
                <a:effectLst/>
                <a:latin typeface="Georgia" panose="02040502050405020303" pitchFamily="18" charset="0"/>
              </a:rPr>
              <a:t>regional campuses</a:t>
            </a:r>
            <a:endParaRPr lang="en-US" dirty="0">
              <a:effectLst/>
            </a:endParaRPr>
          </a:p>
          <a:p>
            <a:pPr algn="ctr" rtl="0">
              <a:spcBef>
                <a:spcPts val="0"/>
              </a:spcBef>
              <a:spcAft>
                <a:spcPts val="0"/>
              </a:spcAft>
            </a:pPr>
            <a:br>
              <a:rPr lang="en-US" dirty="0"/>
            </a:br>
            <a:r>
              <a:rPr lang="en-US" sz="2400" b="1" i="0" u="none" strike="noStrike" dirty="0">
                <a:solidFill>
                  <a:srgbClr val="000000"/>
                </a:solidFill>
                <a:effectLst/>
                <a:latin typeface="Georgia" panose="02040502050405020303" pitchFamily="18" charset="0"/>
              </a:rPr>
              <a:t>1 </a:t>
            </a:r>
            <a:r>
              <a:rPr lang="en-US" sz="2400" b="0" i="0" u="none" strike="noStrike" dirty="0">
                <a:solidFill>
                  <a:srgbClr val="000000"/>
                </a:solidFill>
                <a:effectLst/>
                <a:latin typeface="Georgia" panose="02040502050405020303" pitchFamily="18" charset="0"/>
              </a:rPr>
              <a:t>medical library</a:t>
            </a:r>
          </a:p>
          <a:p>
            <a:pPr algn="ctr" rtl="0">
              <a:spcBef>
                <a:spcPts val="0"/>
              </a:spcBef>
              <a:spcAft>
                <a:spcPts val="0"/>
              </a:spcAft>
            </a:pPr>
            <a:endParaRPr lang="en-US" i="0" dirty="0">
              <a:solidFill>
                <a:srgbClr val="000000"/>
              </a:solidFill>
              <a:latin typeface="Georgia" panose="02040502050405020303" pitchFamily="18" charset="0"/>
            </a:endParaRPr>
          </a:p>
          <a:p>
            <a:pPr algn="ctr" rtl="0">
              <a:spcBef>
                <a:spcPts val="0"/>
              </a:spcBef>
              <a:spcAft>
                <a:spcPts val="0"/>
              </a:spcAft>
            </a:pPr>
            <a:r>
              <a:rPr lang="en-US" b="1" i="0" dirty="0">
                <a:solidFill>
                  <a:srgbClr val="000000"/>
                </a:solidFill>
                <a:effectLst/>
                <a:latin typeface="Georgia" panose="02040502050405020303" pitchFamily="18" charset="0"/>
              </a:rPr>
              <a:t>1,441</a:t>
            </a:r>
            <a:r>
              <a:rPr lang="en-US" i="0" dirty="0">
                <a:solidFill>
                  <a:srgbClr val="000000"/>
                </a:solidFill>
                <a:effectLst/>
                <a:latin typeface="Georgia" panose="02040502050405020303" pitchFamily="18" charset="0"/>
              </a:rPr>
              <a:t> medical students</a:t>
            </a:r>
            <a:endParaRPr lang="en-US" b="1" dirty="0">
              <a:effectLst/>
            </a:endParaRPr>
          </a:p>
          <a:p>
            <a:pPr algn="ctr" rtl="0">
              <a:spcBef>
                <a:spcPts val="0"/>
              </a:spcBef>
              <a:spcAft>
                <a:spcPts val="0"/>
              </a:spcAft>
            </a:pPr>
            <a:br>
              <a:rPr lang="en-US" dirty="0"/>
            </a:br>
            <a:r>
              <a:rPr lang="en-US" sz="2400" b="1" i="0" u="none" strike="noStrike" dirty="0">
                <a:solidFill>
                  <a:srgbClr val="000000"/>
                </a:solidFill>
                <a:effectLst/>
                <a:latin typeface="Georgia" panose="02040502050405020303" pitchFamily="18" charset="0"/>
              </a:rPr>
              <a:t>2,914</a:t>
            </a:r>
            <a:r>
              <a:rPr lang="en-US" sz="2400" b="0" i="0" u="none" strike="noStrike" dirty="0">
                <a:solidFill>
                  <a:srgbClr val="000000"/>
                </a:solidFill>
                <a:effectLst/>
                <a:latin typeface="Georgia" panose="02040502050405020303" pitchFamily="18" charset="0"/>
              </a:rPr>
              <a:t> full time faculty</a:t>
            </a:r>
            <a:endParaRPr lang="en-US" dirty="0">
              <a:effectLst/>
            </a:endParaRPr>
          </a:p>
        </p:txBody>
      </p:sp>
    </p:spTree>
    <p:extLst>
      <p:ext uri="{BB962C8B-B14F-4D97-AF65-F5344CB8AC3E}">
        <p14:creationId xmlns:p14="http://schemas.microsoft.com/office/powerpoint/2010/main" val="137915325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5498B2-3556-46D0-A802-2F0729B89DAF}"/>
              </a:ext>
            </a:extLst>
          </p:cNvPr>
          <p:cNvSpPr>
            <a:spLocks noGrp="1"/>
          </p:cNvSpPr>
          <p:nvPr>
            <p:ph type="title"/>
          </p:nvPr>
        </p:nvSpPr>
        <p:spPr/>
        <p:txBody>
          <a:bodyPr/>
          <a:lstStyle/>
          <a:p>
            <a:r>
              <a:rPr lang="en-US" dirty="0"/>
              <a:t>Whole scope of Information Management</a:t>
            </a:r>
          </a:p>
        </p:txBody>
      </p:sp>
      <p:pic>
        <p:nvPicPr>
          <p:cNvPr id="2050" name="Picture 2">
            <a:extLst>
              <a:ext uri="{FF2B5EF4-FFF2-40B4-BE49-F238E27FC236}">
                <a16:creationId xmlns:a16="http://schemas.microsoft.com/office/drawing/2014/main" id="{8058BE38-7993-4252-8CA6-04D9E9BA788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52236" y="1895475"/>
            <a:ext cx="10267950" cy="4048125"/>
          </a:xfrm>
          <a:prstGeom prst="rect">
            <a:avLst/>
          </a:prstGeom>
          <a:noFill/>
          <a:extLst>
            <a:ext uri="{909E8E84-426E-40DD-AFC4-6F175D3DCCD1}">
              <a14:hiddenFill xmlns:a14="http://schemas.microsoft.com/office/drawing/2010/main">
                <a:solidFill>
                  <a:srgbClr val="FFFFFF"/>
                </a:solidFill>
              </a14:hiddenFill>
            </a:ext>
          </a:extLst>
        </p:spPr>
      </p:pic>
      <p:sp>
        <p:nvSpPr>
          <p:cNvPr id="6" name="Oval 5">
            <a:extLst>
              <a:ext uri="{FF2B5EF4-FFF2-40B4-BE49-F238E27FC236}">
                <a16:creationId xmlns:a16="http://schemas.microsoft.com/office/drawing/2014/main" id="{C111392F-A884-40C8-B8AC-1FA52469CFED}"/>
              </a:ext>
            </a:extLst>
          </p:cNvPr>
          <p:cNvSpPr/>
          <p:nvPr/>
        </p:nvSpPr>
        <p:spPr bwMode="auto">
          <a:xfrm>
            <a:off x="1242927" y="2042343"/>
            <a:ext cx="2453001" cy="1861652"/>
          </a:xfrm>
          <a:prstGeom prst="ellipse">
            <a:avLst/>
          </a:prstGeom>
          <a:noFill/>
          <a:ln w="57150" cap="flat" cmpd="sng" algn="ctr">
            <a:solidFill>
              <a:schemeClr val="accent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1" u="none" strike="noStrike" cap="none" normalizeH="0" baseline="0">
              <a:ln>
                <a:noFill/>
              </a:ln>
              <a:solidFill>
                <a:schemeClr val="tx1"/>
              </a:solidFill>
              <a:effectLst/>
              <a:latin typeface="Arial" charset="0"/>
              <a:ea typeface="ＭＳ Ｐゴシック" pitchFamily="96" charset="-128"/>
            </a:endParaRPr>
          </a:p>
        </p:txBody>
      </p:sp>
      <p:sp>
        <p:nvSpPr>
          <p:cNvPr id="9" name="Oval 8">
            <a:extLst>
              <a:ext uri="{FF2B5EF4-FFF2-40B4-BE49-F238E27FC236}">
                <a16:creationId xmlns:a16="http://schemas.microsoft.com/office/drawing/2014/main" id="{D674487C-E582-4012-8914-57A2104A222D}"/>
              </a:ext>
            </a:extLst>
          </p:cNvPr>
          <p:cNvSpPr/>
          <p:nvPr/>
        </p:nvSpPr>
        <p:spPr bwMode="auto">
          <a:xfrm>
            <a:off x="5003648" y="2085234"/>
            <a:ext cx="2453001" cy="1780433"/>
          </a:xfrm>
          <a:prstGeom prst="ellipse">
            <a:avLst/>
          </a:prstGeom>
          <a:noFill/>
          <a:ln w="57150" cap="flat" cmpd="sng" algn="ctr">
            <a:solidFill>
              <a:schemeClr val="accent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1" u="none" strike="noStrike" cap="none" normalizeH="0" baseline="0">
              <a:ln>
                <a:noFill/>
              </a:ln>
              <a:solidFill>
                <a:schemeClr val="tx1"/>
              </a:solidFill>
              <a:effectLst/>
              <a:latin typeface="Arial" charset="0"/>
              <a:ea typeface="ＭＳ Ｐゴシック" pitchFamily="96" charset="-128"/>
            </a:endParaRPr>
          </a:p>
        </p:txBody>
      </p:sp>
    </p:spTree>
    <p:extLst>
      <p:ext uri="{BB962C8B-B14F-4D97-AF65-F5344CB8AC3E}">
        <p14:creationId xmlns:p14="http://schemas.microsoft.com/office/powerpoint/2010/main" val="149305879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0" name="Rectangle 2"/>
          <p:cNvSpPr>
            <a:spLocks noGrp="1" noChangeArrowheads="1"/>
          </p:cNvSpPr>
          <p:nvPr>
            <p:ph type="title"/>
          </p:nvPr>
        </p:nvSpPr>
        <p:spPr>
          <a:xfrm>
            <a:off x="2209800" y="152400"/>
            <a:ext cx="7772400" cy="990600"/>
          </a:xfrm>
        </p:spPr>
        <p:txBody>
          <a:bodyPr/>
          <a:lstStyle/>
          <a:p>
            <a:pPr eaLnBrk="1" hangingPunct="1">
              <a:defRPr/>
            </a:pPr>
            <a:r>
              <a:rPr lang="en-US" sz="4800" dirty="0"/>
              <a:t>Why a DMP requirement?</a:t>
            </a:r>
          </a:p>
        </p:txBody>
      </p:sp>
      <p:sp>
        <p:nvSpPr>
          <p:cNvPr id="104451" name="Rectangle 3"/>
          <p:cNvSpPr>
            <a:spLocks noGrp="1" noChangeArrowheads="1"/>
          </p:cNvSpPr>
          <p:nvPr>
            <p:ph idx="1"/>
          </p:nvPr>
        </p:nvSpPr>
        <p:spPr>
          <a:xfrm>
            <a:off x="1828800" y="1600200"/>
            <a:ext cx="8534400" cy="4495800"/>
          </a:xfrm>
        </p:spPr>
        <p:txBody>
          <a:bodyPr/>
          <a:lstStyle/>
          <a:p>
            <a:pPr marL="0" indent="0" rtl="0">
              <a:spcBef>
                <a:spcPts val="0"/>
              </a:spcBef>
              <a:spcAft>
                <a:spcPts val="1600"/>
              </a:spcAft>
              <a:buNone/>
            </a:pPr>
            <a:r>
              <a:rPr lang="en-US" sz="1600" dirty="0">
                <a:solidFill>
                  <a:srgbClr val="000000"/>
                </a:solidFill>
                <a:latin typeface="Georgia" panose="02040502050405020303" pitchFamily="18" charset="0"/>
              </a:rPr>
              <a:t>“</a:t>
            </a:r>
            <a:r>
              <a:rPr lang="en-US" sz="1600" dirty="0">
                <a:latin typeface="Georgia" panose="02040502050405020303" pitchFamily="18" charset="0"/>
              </a:rPr>
              <a:t>Our new Data Management Plan Program is strengthening the integrity and usability of our data and research and strongly positioning IU School of Medicine for the changes taking place at the national level.”</a:t>
            </a:r>
          </a:p>
          <a:p>
            <a:pPr marL="0" indent="0" rtl="0">
              <a:spcBef>
                <a:spcPts val="0"/>
              </a:spcBef>
              <a:spcAft>
                <a:spcPts val="1600"/>
              </a:spcAft>
              <a:buNone/>
            </a:pPr>
            <a:r>
              <a:rPr lang="en-US" sz="1600" dirty="0">
                <a:latin typeface="Georgia" panose="02040502050405020303" pitchFamily="18" charset="0"/>
              </a:rPr>
              <a:t>--</a:t>
            </a:r>
            <a:r>
              <a:rPr lang="en-US" sz="1600" dirty="0" err="1">
                <a:latin typeface="Georgia" panose="02040502050405020303" pitchFamily="18" charset="0"/>
              </a:rPr>
              <a:t>Anantha</a:t>
            </a:r>
            <a:r>
              <a:rPr lang="en-US" sz="1600" dirty="0">
                <a:latin typeface="Georgia" panose="02040502050405020303" pitchFamily="18" charset="0"/>
              </a:rPr>
              <a:t> Shekhar, MD, PHD, Executive Associate Dean for Research Affairs</a:t>
            </a:r>
            <a:endParaRPr lang="en-US" sz="1600" b="0" i="0" u="none" strike="noStrike" dirty="0">
              <a:solidFill>
                <a:srgbClr val="000000"/>
              </a:solidFill>
              <a:effectLst/>
              <a:latin typeface="Georgia" panose="02040502050405020303" pitchFamily="18" charset="0"/>
            </a:endParaRPr>
          </a:p>
          <a:p>
            <a:pPr marL="0" indent="0" rtl="0">
              <a:spcBef>
                <a:spcPts val="0"/>
              </a:spcBef>
              <a:spcAft>
                <a:spcPts val="1600"/>
              </a:spcAft>
              <a:buNone/>
            </a:pPr>
            <a:endParaRPr lang="en-US" sz="2000" dirty="0">
              <a:solidFill>
                <a:srgbClr val="000000"/>
              </a:solidFill>
              <a:latin typeface="Georgia" panose="02040502050405020303" pitchFamily="18" charset="0"/>
            </a:endParaRPr>
          </a:p>
          <a:p>
            <a:pPr marL="0" indent="0" rtl="0">
              <a:spcBef>
                <a:spcPts val="0"/>
              </a:spcBef>
              <a:spcAft>
                <a:spcPts val="1600"/>
              </a:spcAft>
              <a:buNone/>
            </a:pPr>
            <a:r>
              <a:rPr lang="en-US" sz="2000" dirty="0">
                <a:solidFill>
                  <a:srgbClr val="000000"/>
                </a:solidFill>
                <a:latin typeface="Georgia" panose="02040502050405020303" pitchFamily="18" charset="0"/>
              </a:rPr>
              <a:t>R</a:t>
            </a:r>
            <a:r>
              <a:rPr lang="en-US" sz="2000" b="0" i="0" u="none" strike="noStrike" dirty="0">
                <a:solidFill>
                  <a:srgbClr val="000000"/>
                </a:solidFill>
                <a:effectLst/>
                <a:latin typeface="Georgia" panose="02040502050405020303" pitchFamily="18" charset="0"/>
              </a:rPr>
              <a:t>equirement of Data Management Plan (DMPs) employed as a preventative measure to:</a:t>
            </a:r>
            <a:endParaRPr lang="en-US" sz="2000" dirty="0">
              <a:effectLst/>
              <a:latin typeface="Georgia" panose="02040502050405020303" pitchFamily="18" charset="0"/>
            </a:endParaRPr>
          </a:p>
          <a:p>
            <a:pPr>
              <a:spcBef>
                <a:spcPts val="0"/>
              </a:spcBef>
              <a:spcAft>
                <a:spcPts val="0"/>
              </a:spcAft>
              <a:buFont typeface="Arial" panose="020B0604020202020204" pitchFamily="34" charset="0"/>
              <a:buChar char="•"/>
            </a:pPr>
            <a:r>
              <a:rPr lang="en-US" sz="1600" b="0" i="0" u="none" strike="noStrike" dirty="0">
                <a:solidFill>
                  <a:srgbClr val="000000"/>
                </a:solidFill>
                <a:effectLst/>
                <a:latin typeface="Georgia" panose="02040502050405020303" pitchFamily="18" charset="0"/>
              </a:rPr>
              <a:t>Guard against research misconduct</a:t>
            </a:r>
          </a:p>
          <a:p>
            <a:pPr>
              <a:spcBef>
                <a:spcPts val="0"/>
              </a:spcBef>
              <a:spcAft>
                <a:spcPts val="0"/>
              </a:spcAft>
              <a:buFont typeface="Arial" panose="020B0604020202020204" pitchFamily="34" charset="0"/>
              <a:buChar char="•"/>
            </a:pPr>
            <a:r>
              <a:rPr lang="en-US" sz="1600" dirty="0">
                <a:solidFill>
                  <a:srgbClr val="000000"/>
                </a:solidFill>
                <a:latin typeface="Georgia" panose="02040502050405020303" pitchFamily="18" charset="0"/>
              </a:rPr>
              <a:t>Prevent repayments to funders due to misconduct finding</a:t>
            </a:r>
          </a:p>
          <a:p>
            <a:pPr>
              <a:spcBef>
                <a:spcPts val="0"/>
              </a:spcBef>
              <a:spcAft>
                <a:spcPts val="0"/>
              </a:spcAft>
              <a:buFont typeface="Arial" panose="020B0604020202020204" pitchFamily="34" charset="0"/>
              <a:buChar char="•"/>
            </a:pPr>
            <a:r>
              <a:rPr lang="en-US" sz="1600" b="0" i="0" u="none" strike="noStrike" dirty="0">
                <a:solidFill>
                  <a:srgbClr val="000000"/>
                </a:solidFill>
                <a:effectLst/>
                <a:latin typeface="Georgia" panose="02040502050405020303" pitchFamily="18" charset="0"/>
              </a:rPr>
              <a:t>Prevent retractions</a:t>
            </a:r>
          </a:p>
          <a:p>
            <a:pPr rtl="0" fontAlgn="base">
              <a:spcBef>
                <a:spcPts val="0"/>
              </a:spcBef>
              <a:spcAft>
                <a:spcPts val="1600"/>
              </a:spcAft>
              <a:buFont typeface="Arial" panose="020B0604020202020204" pitchFamily="34" charset="0"/>
              <a:buChar char="•"/>
            </a:pPr>
            <a:r>
              <a:rPr lang="en-US" sz="1600" b="0" i="0" u="none" strike="noStrike" dirty="0">
                <a:solidFill>
                  <a:srgbClr val="000000"/>
                </a:solidFill>
                <a:effectLst/>
                <a:latin typeface="Georgia" panose="02040502050405020303" pitchFamily="18" charset="0"/>
              </a:rPr>
              <a:t>Better align with funder requirements coming</a:t>
            </a:r>
          </a:p>
          <a:p>
            <a:pPr rtl="0" fontAlgn="base">
              <a:spcBef>
                <a:spcPts val="0"/>
              </a:spcBef>
              <a:spcAft>
                <a:spcPts val="1600"/>
              </a:spcAft>
              <a:buFont typeface="Arial" panose="020B0604020202020204" pitchFamily="34" charset="0"/>
              <a:buChar char="•"/>
            </a:pPr>
            <a:endParaRPr lang="en-US" sz="2000" dirty="0">
              <a:solidFill>
                <a:srgbClr val="000000"/>
              </a:solidFill>
              <a:latin typeface="Georgia" panose="02040502050405020303" pitchFamily="18" charset="0"/>
            </a:endParaRPr>
          </a:p>
          <a:p>
            <a:pPr marL="0" indent="0" rtl="0" fontAlgn="base">
              <a:spcBef>
                <a:spcPts val="0"/>
              </a:spcBef>
              <a:spcAft>
                <a:spcPts val="1600"/>
              </a:spcAft>
              <a:buNone/>
            </a:pPr>
            <a:br>
              <a:rPr lang="en-US" sz="1800" dirty="0">
                <a:latin typeface="Georgia" panose="02040502050405020303" pitchFamily="18" charset="0"/>
              </a:rPr>
            </a:br>
            <a:endParaRPr lang="en-US" sz="1800" dirty="0">
              <a:latin typeface="Georgia" panose="02040502050405020303" pitchFamily="18" charset="0"/>
              <a:cs typeface="Arial"/>
            </a:endParaRPr>
          </a:p>
        </p:txBody>
      </p:sp>
      <p:grpSp>
        <p:nvGrpSpPr>
          <p:cNvPr id="33796" name="Group 4"/>
          <p:cNvGrpSpPr>
            <a:grpSpLocks/>
          </p:cNvGrpSpPr>
          <p:nvPr/>
        </p:nvGrpSpPr>
        <p:grpSpPr bwMode="auto">
          <a:xfrm>
            <a:off x="1905000" y="1295400"/>
            <a:ext cx="8305800" cy="76200"/>
            <a:chOff x="240" y="720"/>
            <a:chExt cx="5232" cy="48"/>
          </a:xfrm>
        </p:grpSpPr>
        <p:grpSp>
          <p:nvGrpSpPr>
            <p:cNvPr id="33797" name="Group 5"/>
            <p:cNvGrpSpPr>
              <a:grpSpLocks/>
            </p:cNvGrpSpPr>
            <p:nvPr/>
          </p:nvGrpSpPr>
          <p:grpSpPr bwMode="auto">
            <a:xfrm>
              <a:off x="576" y="720"/>
              <a:ext cx="4896" cy="48"/>
              <a:chOff x="480" y="912"/>
              <a:chExt cx="4896" cy="48"/>
            </a:xfrm>
          </p:grpSpPr>
          <p:sp>
            <p:nvSpPr>
              <p:cNvPr id="33801" name="Line 6"/>
              <p:cNvSpPr>
                <a:spLocks noChangeShapeType="1"/>
              </p:cNvSpPr>
              <p:nvPr/>
            </p:nvSpPr>
            <p:spPr bwMode="auto">
              <a:xfrm>
                <a:off x="480" y="912"/>
                <a:ext cx="4896" cy="0"/>
              </a:xfrm>
              <a:prstGeom prst="line">
                <a:avLst/>
              </a:prstGeom>
              <a:noFill/>
              <a:ln w="57150">
                <a:solidFill>
                  <a:schemeClr val="accent1"/>
                </a:solidFill>
                <a:round/>
                <a:headEnd/>
                <a:tailEnd/>
              </a:ln>
            </p:spPr>
            <p:txBody>
              <a:bodyPr wrap="none" anchor="ctr"/>
              <a:lstStyle/>
              <a:p>
                <a:endParaRPr lang="en-US" i="0"/>
              </a:p>
            </p:txBody>
          </p:sp>
          <p:sp>
            <p:nvSpPr>
              <p:cNvPr id="33802" name="Line 7"/>
              <p:cNvSpPr>
                <a:spLocks noChangeShapeType="1"/>
              </p:cNvSpPr>
              <p:nvPr/>
            </p:nvSpPr>
            <p:spPr bwMode="auto">
              <a:xfrm>
                <a:off x="480" y="960"/>
                <a:ext cx="4896" cy="0"/>
              </a:xfrm>
              <a:prstGeom prst="line">
                <a:avLst/>
              </a:prstGeom>
              <a:noFill/>
              <a:ln w="19050">
                <a:solidFill>
                  <a:schemeClr val="accent1"/>
                </a:solidFill>
                <a:round/>
                <a:headEnd/>
                <a:tailEnd/>
              </a:ln>
            </p:spPr>
            <p:txBody>
              <a:bodyPr wrap="none" anchor="ctr"/>
              <a:lstStyle/>
              <a:p>
                <a:endParaRPr lang="en-US" i="0"/>
              </a:p>
            </p:txBody>
          </p:sp>
        </p:grpSp>
        <p:grpSp>
          <p:nvGrpSpPr>
            <p:cNvPr id="33798" name="Group 8"/>
            <p:cNvGrpSpPr>
              <a:grpSpLocks/>
            </p:cNvGrpSpPr>
            <p:nvPr/>
          </p:nvGrpSpPr>
          <p:grpSpPr bwMode="auto">
            <a:xfrm>
              <a:off x="240" y="720"/>
              <a:ext cx="4896" cy="48"/>
              <a:chOff x="480" y="912"/>
              <a:chExt cx="4896" cy="48"/>
            </a:xfrm>
          </p:grpSpPr>
          <p:sp>
            <p:nvSpPr>
              <p:cNvPr id="33799" name="Line 9"/>
              <p:cNvSpPr>
                <a:spLocks noChangeShapeType="1"/>
              </p:cNvSpPr>
              <p:nvPr/>
            </p:nvSpPr>
            <p:spPr bwMode="auto">
              <a:xfrm>
                <a:off x="480" y="912"/>
                <a:ext cx="4896" cy="0"/>
              </a:xfrm>
              <a:prstGeom prst="line">
                <a:avLst/>
              </a:prstGeom>
              <a:noFill/>
              <a:ln w="57150">
                <a:solidFill>
                  <a:schemeClr val="accent1"/>
                </a:solidFill>
                <a:round/>
                <a:headEnd/>
                <a:tailEnd/>
              </a:ln>
            </p:spPr>
            <p:txBody>
              <a:bodyPr wrap="none" anchor="ctr"/>
              <a:lstStyle/>
              <a:p>
                <a:endParaRPr lang="en-US" i="0"/>
              </a:p>
            </p:txBody>
          </p:sp>
          <p:sp>
            <p:nvSpPr>
              <p:cNvPr id="33800" name="Line 10"/>
              <p:cNvSpPr>
                <a:spLocks noChangeShapeType="1"/>
              </p:cNvSpPr>
              <p:nvPr/>
            </p:nvSpPr>
            <p:spPr bwMode="auto">
              <a:xfrm>
                <a:off x="480" y="960"/>
                <a:ext cx="4896" cy="0"/>
              </a:xfrm>
              <a:prstGeom prst="line">
                <a:avLst/>
              </a:prstGeom>
              <a:noFill/>
              <a:ln w="19050">
                <a:solidFill>
                  <a:schemeClr val="accent1"/>
                </a:solidFill>
                <a:round/>
                <a:headEnd/>
                <a:tailEnd/>
              </a:ln>
            </p:spPr>
            <p:txBody>
              <a:bodyPr wrap="none" anchor="ctr"/>
              <a:lstStyle/>
              <a:p>
                <a:endParaRPr lang="en-US" i="0"/>
              </a:p>
            </p:txBody>
          </p:sp>
        </p:grpSp>
      </p:grpSp>
    </p:spTree>
    <p:extLst>
      <p:ext uri="{BB962C8B-B14F-4D97-AF65-F5344CB8AC3E}">
        <p14:creationId xmlns:p14="http://schemas.microsoft.com/office/powerpoint/2010/main" val="412063617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7674FB1-25ED-4BDD-BEE3-96E561F6459C}"/>
              </a:ext>
            </a:extLst>
          </p:cNvPr>
          <p:cNvSpPr>
            <a:spLocks noGrp="1"/>
          </p:cNvSpPr>
          <p:nvPr>
            <p:ph type="title"/>
          </p:nvPr>
        </p:nvSpPr>
        <p:spPr/>
        <p:txBody>
          <a:bodyPr/>
          <a:lstStyle/>
          <a:p>
            <a:r>
              <a:rPr lang="en-US" dirty="0"/>
              <a:t>Version 1 considerations</a:t>
            </a:r>
          </a:p>
        </p:txBody>
      </p:sp>
      <p:sp>
        <p:nvSpPr>
          <p:cNvPr id="3" name="Content Placeholder 2">
            <a:extLst>
              <a:ext uri="{FF2B5EF4-FFF2-40B4-BE49-F238E27FC236}">
                <a16:creationId xmlns:a16="http://schemas.microsoft.com/office/drawing/2014/main" id="{7F507B1C-AE47-452D-8EFD-A5883DF12A21}"/>
              </a:ext>
            </a:extLst>
          </p:cNvPr>
          <p:cNvSpPr>
            <a:spLocks noGrp="1"/>
          </p:cNvSpPr>
          <p:nvPr>
            <p:ph idx="1"/>
          </p:nvPr>
        </p:nvSpPr>
        <p:spPr/>
        <p:txBody>
          <a:bodyPr/>
          <a:lstStyle/>
          <a:p>
            <a:r>
              <a:rPr lang="en-US" dirty="0"/>
              <a:t>PI-based or Award/project-based</a:t>
            </a:r>
          </a:p>
          <a:p>
            <a:r>
              <a:rPr lang="en-US" dirty="0"/>
              <a:t>Scope: Externally funded-what does that mean?</a:t>
            </a:r>
          </a:p>
          <a:p>
            <a:pPr marL="914400" lvl="1" indent="-457200">
              <a:buFont typeface="Arial" panose="020B0604020202020204" pitchFamily="34" charset="0"/>
              <a:buChar char="•"/>
            </a:pPr>
            <a:r>
              <a:rPr lang="en-US" dirty="0"/>
              <a:t>Federal/private/NIH only</a:t>
            </a:r>
          </a:p>
          <a:p>
            <a:pPr marL="914400" lvl="1" indent="-457200">
              <a:buFont typeface="Arial" panose="020B0604020202020204" pitchFamily="34" charset="0"/>
              <a:buChar char="•"/>
            </a:pPr>
            <a:r>
              <a:rPr lang="en-US" dirty="0"/>
              <a:t>Certain dollar amount</a:t>
            </a:r>
          </a:p>
          <a:p>
            <a:r>
              <a:rPr lang="en-US" dirty="0"/>
              <a:t>Platform </a:t>
            </a:r>
          </a:p>
        </p:txBody>
      </p:sp>
      <p:pic>
        <p:nvPicPr>
          <p:cNvPr id="7" name="Picture 6">
            <a:extLst>
              <a:ext uri="{FF2B5EF4-FFF2-40B4-BE49-F238E27FC236}">
                <a16:creationId xmlns:a16="http://schemas.microsoft.com/office/drawing/2014/main" id="{AAF59CA4-4FB6-4BDE-9999-571C70D7DE79}"/>
              </a:ext>
            </a:extLst>
          </p:cNvPr>
          <p:cNvPicPr>
            <a:picLocks noChangeAspect="1"/>
          </p:cNvPicPr>
          <p:nvPr/>
        </p:nvPicPr>
        <p:blipFill>
          <a:blip r:embed="rId3"/>
          <a:stretch>
            <a:fillRect/>
          </a:stretch>
        </p:blipFill>
        <p:spPr>
          <a:xfrm>
            <a:off x="9093648" y="685800"/>
            <a:ext cx="2177732" cy="3666722"/>
          </a:xfrm>
          <a:prstGeom prst="rect">
            <a:avLst/>
          </a:prstGeom>
        </p:spPr>
      </p:pic>
    </p:spTree>
    <p:extLst>
      <p:ext uri="{BB962C8B-B14F-4D97-AF65-F5344CB8AC3E}">
        <p14:creationId xmlns:p14="http://schemas.microsoft.com/office/powerpoint/2010/main" val="18196523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ABC33E-EE41-483E-B82B-04E4A8088D95}"/>
              </a:ext>
            </a:extLst>
          </p:cNvPr>
          <p:cNvSpPr>
            <a:spLocks noGrp="1"/>
          </p:cNvSpPr>
          <p:nvPr>
            <p:ph type="title"/>
          </p:nvPr>
        </p:nvSpPr>
        <p:spPr/>
        <p:txBody>
          <a:bodyPr/>
          <a:lstStyle/>
          <a:p>
            <a:r>
              <a:rPr lang="en-US" dirty="0"/>
              <a:t>Version 1 behind the scenes</a:t>
            </a:r>
          </a:p>
        </p:txBody>
      </p:sp>
      <p:sp>
        <p:nvSpPr>
          <p:cNvPr id="3" name="Content Placeholder 2">
            <a:extLst>
              <a:ext uri="{FF2B5EF4-FFF2-40B4-BE49-F238E27FC236}">
                <a16:creationId xmlns:a16="http://schemas.microsoft.com/office/drawing/2014/main" id="{1952CEC1-C023-4E14-A870-151ADFFB7DC9}"/>
              </a:ext>
            </a:extLst>
          </p:cNvPr>
          <p:cNvSpPr>
            <a:spLocks noGrp="1"/>
          </p:cNvSpPr>
          <p:nvPr>
            <p:ph idx="1"/>
          </p:nvPr>
        </p:nvSpPr>
        <p:spPr/>
        <p:txBody>
          <a:bodyPr/>
          <a:lstStyle/>
          <a:p>
            <a:r>
              <a:rPr lang="en-US" dirty="0"/>
              <a:t>Website</a:t>
            </a:r>
          </a:p>
          <a:p>
            <a:r>
              <a:rPr lang="en-US" dirty="0"/>
              <a:t>FAQs</a:t>
            </a:r>
          </a:p>
          <a:p>
            <a:r>
              <a:rPr lang="en-US" dirty="0"/>
              <a:t>Blank Template</a:t>
            </a:r>
          </a:p>
          <a:p>
            <a:r>
              <a:rPr lang="en-US" dirty="0"/>
              <a:t>Video Walkthrough</a:t>
            </a:r>
          </a:p>
          <a:p>
            <a:r>
              <a:rPr lang="en-US" dirty="0"/>
              <a:t>Communications Plan</a:t>
            </a:r>
          </a:p>
        </p:txBody>
      </p:sp>
      <p:pic>
        <p:nvPicPr>
          <p:cNvPr id="5" name="Picture 4">
            <a:extLst>
              <a:ext uri="{FF2B5EF4-FFF2-40B4-BE49-F238E27FC236}">
                <a16:creationId xmlns:a16="http://schemas.microsoft.com/office/drawing/2014/main" id="{FC369C7E-E9A5-4753-9F38-8EA0BA10E758}"/>
              </a:ext>
            </a:extLst>
          </p:cNvPr>
          <p:cNvPicPr>
            <a:picLocks noChangeAspect="1"/>
          </p:cNvPicPr>
          <p:nvPr/>
        </p:nvPicPr>
        <p:blipFill rotWithShape="1">
          <a:blip r:embed="rId2"/>
          <a:srcRect l="-1" t="19191" r="-195"/>
          <a:stretch/>
        </p:blipFill>
        <p:spPr>
          <a:xfrm>
            <a:off x="4560228" y="1603159"/>
            <a:ext cx="7326972" cy="3869593"/>
          </a:xfrm>
          <a:prstGeom prst="rect">
            <a:avLst/>
          </a:prstGeom>
        </p:spPr>
      </p:pic>
      <p:sp>
        <p:nvSpPr>
          <p:cNvPr id="6" name="TextBox 5">
            <a:extLst>
              <a:ext uri="{FF2B5EF4-FFF2-40B4-BE49-F238E27FC236}">
                <a16:creationId xmlns:a16="http://schemas.microsoft.com/office/drawing/2014/main" id="{12E0902B-E0E3-439C-A862-CE831284EF3F}"/>
              </a:ext>
            </a:extLst>
          </p:cNvPr>
          <p:cNvSpPr txBox="1"/>
          <p:nvPr/>
        </p:nvSpPr>
        <p:spPr>
          <a:xfrm>
            <a:off x="6498454" y="5712023"/>
            <a:ext cx="3835153" cy="307777"/>
          </a:xfrm>
          <a:prstGeom prst="rect">
            <a:avLst/>
          </a:prstGeom>
          <a:noFill/>
        </p:spPr>
        <p:txBody>
          <a:bodyPr wrap="square" rtlCol="0">
            <a:spAutoFit/>
          </a:bodyPr>
          <a:lstStyle/>
          <a:p>
            <a:r>
              <a:rPr lang="en-US" sz="1400" i="0" dirty="0">
                <a:latin typeface="Georgia" panose="02040502050405020303" pitchFamily="18" charset="0"/>
                <a:hlinkClick r:id="rId3"/>
              </a:rPr>
              <a:t>https://mednet.iu.edu/RLO/Pages/dmp.aspx</a:t>
            </a:r>
            <a:r>
              <a:rPr lang="en-US" sz="1400" i="0" dirty="0">
                <a:latin typeface="Georgia" panose="02040502050405020303" pitchFamily="18" charset="0"/>
              </a:rPr>
              <a:t> </a:t>
            </a:r>
          </a:p>
        </p:txBody>
      </p:sp>
    </p:spTree>
    <p:extLst>
      <p:ext uri="{BB962C8B-B14F-4D97-AF65-F5344CB8AC3E}">
        <p14:creationId xmlns:p14="http://schemas.microsoft.com/office/powerpoint/2010/main" val="48237433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A11902-16EB-41AA-9791-62506320B592}"/>
              </a:ext>
            </a:extLst>
          </p:cNvPr>
          <p:cNvSpPr>
            <a:spLocks noGrp="1"/>
          </p:cNvSpPr>
          <p:nvPr>
            <p:ph type="title"/>
          </p:nvPr>
        </p:nvSpPr>
        <p:spPr/>
        <p:txBody>
          <a:bodyPr/>
          <a:lstStyle/>
          <a:p>
            <a:r>
              <a:rPr lang="en-US" dirty="0"/>
              <a:t>Version 1 Roll Out</a:t>
            </a:r>
          </a:p>
        </p:txBody>
      </p:sp>
      <p:sp>
        <p:nvSpPr>
          <p:cNvPr id="3" name="Content Placeholder 2">
            <a:extLst>
              <a:ext uri="{FF2B5EF4-FFF2-40B4-BE49-F238E27FC236}">
                <a16:creationId xmlns:a16="http://schemas.microsoft.com/office/drawing/2014/main" id="{47974955-8508-4DB9-BE6D-63DA0BE332EA}"/>
              </a:ext>
            </a:extLst>
          </p:cNvPr>
          <p:cNvSpPr>
            <a:spLocks noGrp="1"/>
          </p:cNvSpPr>
          <p:nvPr>
            <p:ph idx="1"/>
          </p:nvPr>
        </p:nvSpPr>
        <p:spPr/>
        <p:txBody>
          <a:bodyPr/>
          <a:lstStyle/>
          <a:p>
            <a:r>
              <a:rPr lang="en-US" dirty="0"/>
              <a:t>Deadline to submit DMP—March 31, 2020</a:t>
            </a:r>
          </a:p>
          <a:p>
            <a:pPr marL="914400" lvl="1" indent="-457200">
              <a:buFont typeface="Arial" panose="020B0604020202020204" pitchFamily="34" charset="0"/>
              <a:buChar char="•"/>
            </a:pPr>
            <a:r>
              <a:rPr lang="en-US" dirty="0"/>
              <a:t>Communicated twice in the School’s weekly newsletter</a:t>
            </a:r>
          </a:p>
          <a:p>
            <a:r>
              <a:rPr lang="en-US" dirty="0"/>
              <a:t>Updated Deadline—August 31, 2020</a:t>
            </a:r>
          </a:p>
          <a:p>
            <a:pPr marL="914400" lvl="1" indent="-457200">
              <a:buFont typeface="Arial" panose="020B0604020202020204" pitchFamily="34" charset="0"/>
              <a:buChar char="•"/>
            </a:pPr>
            <a:r>
              <a:rPr lang="en-US" dirty="0" err="1"/>
              <a:t>Bcc’ed</a:t>
            </a:r>
            <a:r>
              <a:rPr lang="en-US" dirty="0"/>
              <a:t> faculty still needing to submit</a:t>
            </a:r>
          </a:p>
          <a:p>
            <a:r>
              <a:rPr lang="en-US" dirty="0"/>
              <a:t>Updated Deadline—January 21, 2021</a:t>
            </a:r>
          </a:p>
          <a:p>
            <a:pPr marL="914400" lvl="1" indent="-457200">
              <a:buFont typeface="Arial" panose="020B0604020202020204" pitchFamily="34" charset="0"/>
              <a:buChar char="•"/>
            </a:pPr>
            <a:r>
              <a:rPr lang="en-US" dirty="0"/>
              <a:t>Individually emailed faculty, copied Research Affairs, Vice Chair for Administration and Finance, Vice Chair for Research</a:t>
            </a:r>
          </a:p>
          <a:p>
            <a:pPr marL="914400" lvl="1" indent="-457200">
              <a:buFont typeface="Arial" panose="020B0604020202020204" pitchFamily="34" charset="0"/>
              <a:buChar char="•"/>
            </a:pPr>
            <a:r>
              <a:rPr lang="en-US" dirty="0"/>
              <a:t>Priority clearly on PIs with active NIH awards</a:t>
            </a:r>
          </a:p>
        </p:txBody>
      </p:sp>
      <p:pic>
        <p:nvPicPr>
          <p:cNvPr id="5" name="Picture 4" descr="Shape&#10;&#10;Description automatically generated with medium confidence">
            <a:extLst>
              <a:ext uri="{FF2B5EF4-FFF2-40B4-BE49-F238E27FC236}">
                <a16:creationId xmlns:a16="http://schemas.microsoft.com/office/drawing/2014/main" id="{888A7CE8-C18B-48A6-9A21-989745C77F0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072979" y="0"/>
            <a:ext cx="3049631" cy="2352573"/>
          </a:xfrm>
          <a:prstGeom prst="rect">
            <a:avLst/>
          </a:prstGeom>
        </p:spPr>
      </p:pic>
      <p:sp>
        <p:nvSpPr>
          <p:cNvPr id="6" name="TextBox 5">
            <a:extLst>
              <a:ext uri="{FF2B5EF4-FFF2-40B4-BE49-F238E27FC236}">
                <a16:creationId xmlns:a16="http://schemas.microsoft.com/office/drawing/2014/main" id="{3EA651E3-4B38-4300-A69C-6A80C240EE2C}"/>
              </a:ext>
            </a:extLst>
          </p:cNvPr>
          <p:cNvSpPr txBox="1"/>
          <p:nvPr/>
        </p:nvSpPr>
        <p:spPr>
          <a:xfrm>
            <a:off x="8629095" y="5775649"/>
            <a:ext cx="3258106" cy="276999"/>
          </a:xfrm>
          <a:prstGeom prst="rect">
            <a:avLst/>
          </a:prstGeom>
          <a:noFill/>
        </p:spPr>
        <p:txBody>
          <a:bodyPr wrap="square" rtlCol="0">
            <a:spAutoFit/>
          </a:bodyPr>
          <a:lstStyle/>
          <a:p>
            <a:r>
              <a:rPr lang="en-US" sz="1200" i="0" dirty="0">
                <a:latin typeface="Georgia" panose="02040502050405020303" pitchFamily="18" charset="0"/>
              </a:rPr>
              <a:t>Image: Car by Pencil from the Noun Project</a:t>
            </a:r>
          </a:p>
        </p:txBody>
      </p:sp>
    </p:spTree>
    <p:extLst>
      <p:ext uri="{BB962C8B-B14F-4D97-AF65-F5344CB8AC3E}">
        <p14:creationId xmlns:p14="http://schemas.microsoft.com/office/powerpoint/2010/main" val="3974704418"/>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MMPROD_NEXTUNIQUEID" val="10009"/>
  <p:tag name="MMPROD_UIDATA" val="&lt;database version=&quot;8.0&quot;&gt;&lt;object type=&quot;1&quot; unique_id=&quot;10001&quot;&gt;&lt;object type=&quot;2&quot; unique_id=&quot;10519&quot;&gt;&lt;object type=&quot;3&quot; unique_id=&quot;10520&quot;&gt;&lt;property id=&quot;20148&quot; value=&quot;5&quot;/&gt;&lt;property id=&quot;20300&quot; value=&quot;Slide 1 - &amp;quot;Asking Evidence-Based Questions (PICO)&amp;quot;&quot;/&gt;&lt;property id=&quot;20307&quot; value=&quot;256&quot;/&gt;&lt;/object&gt;&lt;object type=&quot;3&quot; unique_id=&quot;11219&quot;&gt;&lt;property id=&quot;20148&quot; value=&quot;5&quot;/&gt;&lt;property id=&quot;20300&quot; value=&quot;Slide 15&quot;/&gt;&lt;property id=&quot;20307&quot; value=&quot;289&quot;/&gt;&lt;/object&gt;&lt;object type=&quot;3&quot; unique_id=&quot;80922&quot;&gt;&lt;property id=&quot;20148&quot; value=&quot;5&quot;/&gt;&lt;property id=&quot;20300&quot; value=&quot;Slide 14 - &amp;quot;Key Points&amp;quot;&quot;/&gt;&lt;property id=&quot;20307&quot; value=&quot;291&quot;/&gt;&lt;/object&gt;&lt;object type=&quot;3&quot; unique_id=&quot;81785&quot;&gt;&lt;property id=&quot;20148&quot; value=&quot;5&quot;/&gt;&lt;property id=&quot;20300&quot; value=&quot;Slide 2 - &amp;quot;Learning Objectives&amp;quot;&quot;/&gt;&lt;property id=&quot;20307&quot; value=&quot;292&quot;/&gt;&lt;/object&gt;&lt;object type=&quot;3&quot; unique_id=&quot;83539&quot;&gt;&lt;property id=&quot;20148&quot; value=&quot;5&quot;/&gt;&lt;property id=&quot;20300&quot; value=&quot;Slide 4 - &amp;quot;Background Questions&amp;quot;&quot;/&gt;&lt;property id=&quot;20307&quot; value=&quot;295&quot;/&gt;&lt;/object&gt;&lt;object type=&quot;3&quot; unique_id=&quot;83540&quot;&gt;&lt;property id=&quot;20148&quot; value=&quot;5&quot;/&gt;&lt;property id=&quot;20300&quot; value=&quot;Slide 6 - &amp;quot;Foreground Questions&amp;quot;&quot;/&gt;&lt;property id=&quot;20307&quot; value=&quot;296&quot;/&gt;&lt;/object&gt;&lt;object type=&quot;3&quot; unique_id=&quot;83541&quot;&gt;&lt;property id=&quot;20148&quot; value=&quot;5&quot;/&gt;&lt;property id=&quot;20300&quot; value=&quot;Slide 9 - &amp;quot;CASE 1&amp;quot;&quot;/&gt;&lt;property id=&quot;20307&quot; value=&quot;303&quot;/&gt;&lt;/object&gt;&lt;object type=&quot;3&quot; unique_id=&quot;83542&quot;&gt;&lt;property id=&quot;20148&quot; value=&quot;5&quot;/&gt;&lt;property id=&quot;20300&quot; value=&quot;Slide 10 - &amp;quot;Therapy Question&amp;quot;&quot;/&gt;&lt;property id=&quot;20307&quot; value=&quot;304&quot;/&gt;&lt;/object&gt;&lt;object type=&quot;3&quot; unique_id=&quot;83543&quot;&gt;&lt;property id=&quot;20148&quot; value=&quot;5&quot;/&gt;&lt;property id=&quot;20300&quot; value=&quot;Slide 11 - &amp;quot;Diagnosis Question&amp;quot;&quot;/&gt;&lt;property id=&quot;20307&quot; value=&quot;305&quot;/&gt;&lt;/object&gt;&lt;object type=&quot;3&quot; unique_id=&quot;83544&quot;&gt;&lt;property id=&quot;20148&quot; value=&quot;5&quot;/&gt;&lt;property id=&quot;20300&quot; value=&quot;Slide 12 - &amp;quot;Etiology Question&amp;quot;&quot;/&gt;&lt;property id=&quot;20307&quot; value=&quot;306&quot;/&gt;&lt;/object&gt;&lt;object type=&quot;3&quot; unique_id=&quot;83545&quot;&gt;&lt;property id=&quot;20148&quot; value=&quot;5&quot;/&gt;&lt;property id=&quot;20300&quot; value=&quot;Slide 13 - &amp;quot;Prognosis Question&amp;quot;&quot;/&gt;&lt;property id=&quot;20307&quot; value=&quot;307&quot;/&gt;&lt;/object&gt;&lt;object type=&quot;3&quot; unique_id=&quot;83673&quot;&gt;&lt;property id=&quot;20148&quot; value=&quot;5&quot;/&gt;&lt;property id=&quot;20300&quot; value=&quot;Slide 7 - &amp;quot;Foreground or Background???&amp;quot;&quot;/&gt;&lt;property id=&quot;20307&quot; value=&quot;308&quot;/&gt;&lt;/object&gt;&lt;object type=&quot;3&quot; unique_id=&quot;83674&quot;&gt;&lt;property id=&quot;20148&quot; value=&quot;5&quot;/&gt;&lt;property id=&quot;20300&quot; value=&quot;Slide 3 - &amp;quot;Question Types and Your Future&amp;quot;&quot;/&gt;&lt;property id=&quot;20307&quot; value=&quot;309&quot;/&gt;&lt;/object&gt;&lt;object type=&quot;3&quot; unique_id=&quot;83675&quot;&gt;&lt;property id=&quot;20148&quot; value=&quot;5&quot;/&gt;&lt;property id=&quot;20300&quot; value=&quot;Slide 5 - &amp;quot;Background Question Categories&amp;quot;&quot;/&gt;&lt;property id=&quot;20307&quot; value=&quot;310&quot;/&gt;&lt;/object&gt;&lt;object type=&quot;3&quot; unique_id=&quot;83734&quot;&gt;&lt;property id=&quot;20148&quot; value=&quot;5&quot;/&gt;&lt;property id=&quot;20300&quot; value=&quot;Slide 8 - &amp;quot;PICO for Foreground Questions &amp;quot;&quot;/&gt;&lt;property id=&quot;20307&quot; value=&quot;311&quot;/&gt;&lt;/object&gt;&lt;/object&gt;&lt;object type=&quot;8&quot; unique_id=&quot;10525&quot;&gt;&lt;/object&gt;&lt;/object&gt;&lt;/database&gt;"/>
  <p:tag name="SECTOMILLISECCONVERTED" val="1"/>
</p:tagLst>
</file>

<file path=ppt/theme/theme1.xml><?xml version="1.0" encoding="utf-8"?>
<a:theme xmlns:a="http://schemas.openxmlformats.org/drawingml/2006/main" name="Blank Presentation">
  <a:themeElements>
    <a:clrScheme name="IU colors">
      <a:dk1>
        <a:srgbClr val="000000"/>
      </a:dk1>
      <a:lt1>
        <a:srgbClr val="FFFFFF"/>
      </a:lt1>
      <a:dk2>
        <a:srgbClr val="000000"/>
      </a:dk2>
      <a:lt2>
        <a:srgbClr val="A90533"/>
      </a:lt2>
      <a:accent1>
        <a:srgbClr val="A90533"/>
      </a:accent1>
      <a:accent2>
        <a:srgbClr val="A90533"/>
      </a:accent2>
      <a:accent3>
        <a:srgbClr val="000000"/>
      </a:accent3>
      <a:accent4>
        <a:srgbClr val="000000"/>
      </a:accent4>
      <a:accent5>
        <a:srgbClr val="BFAAAA"/>
      </a:accent5>
      <a:accent6>
        <a:srgbClr val="626365"/>
      </a:accent6>
      <a:hlink>
        <a:srgbClr val="A90533"/>
      </a:hlink>
      <a:folHlink>
        <a:srgbClr val="6D6E70"/>
      </a:folHlink>
    </a:clrScheme>
    <a:fontScheme name="Blank Presentation">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altLang="en-US" sz="2400" b="0" i="1" u="none" strike="noStrike" cap="none" normalizeH="0" baseline="0" smtClean="0">
            <a:ln>
              <a:noFill/>
            </a:ln>
            <a:solidFill>
              <a:schemeClr val="tx1"/>
            </a:solidFill>
            <a:effectLst/>
            <a:latin typeface="Arial" charset="0"/>
            <a:ea typeface="ＭＳ Ｐゴシック" pitchFamily="96"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altLang="en-US" sz="2400" b="0" i="1" u="none" strike="noStrike" cap="none" normalizeH="0" baseline="0" smtClean="0">
            <a:ln>
              <a:noFill/>
            </a:ln>
            <a:solidFill>
              <a:schemeClr val="tx1"/>
            </a:solidFill>
            <a:effectLst/>
            <a:latin typeface="Arial" charset="0"/>
            <a:ea typeface="ＭＳ Ｐゴシック" pitchFamily="96" charset="-128"/>
          </a:defRPr>
        </a:defPPr>
      </a:lstStyle>
    </a:lnDef>
  </a:objectDefaults>
  <a:extraClrSchemeLst>
    <a:extraClrScheme>
      <a:clrScheme name="Blank Presentation 1">
        <a:dk1>
          <a:srgbClr val="000000"/>
        </a:dk1>
        <a:lt1>
          <a:srgbClr val="FFFFFF"/>
        </a:lt1>
        <a:dk2>
          <a:srgbClr val="F8F3D2"/>
        </a:dk2>
        <a:lt2>
          <a:srgbClr val="B0B2B4"/>
        </a:lt2>
        <a:accent1>
          <a:srgbClr val="7D110C"/>
        </a:accent1>
        <a:accent2>
          <a:srgbClr val="6D6E70"/>
        </a:accent2>
        <a:accent3>
          <a:srgbClr val="FFFFFF"/>
        </a:accent3>
        <a:accent4>
          <a:srgbClr val="000000"/>
        </a:accent4>
        <a:accent5>
          <a:srgbClr val="BFAAAA"/>
        </a:accent5>
        <a:accent6>
          <a:srgbClr val="626365"/>
        </a:accent6>
        <a:hlink>
          <a:srgbClr val="7D110C"/>
        </a:hlink>
        <a:folHlink>
          <a:srgbClr val="6D6E7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9F3D3"/>
        </a:lt1>
        <a:dk2>
          <a:srgbClr val="F8F3D2"/>
        </a:dk2>
        <a:lt2>
          <a:srgbClr val="B0B2B4"/>
        </a:lt2>
        <a:accent1>
          <a:srgbClr val="7D110C"/>
        </a:accent1>
        <a:accent2>
          <a:srgbClr val="6D6E70"/>
        </a:accent2>
        <a:accent3>
          <a:srgbClr val="FBF8E6"/>
        </a:accent3>
        <a:accent4>
          <a:srgbClr val="000000"/>
        </a:accent4>
        <a:accent5>
          <a:srgbClr val="BFAAAA"/>
        </a:accent5>
        <a:accent6>
          <a:srgbClr val="626365"/>
        </a:accent6>
        <a:hlink>
          <a:srgbClr val="7D110C"/>
        </a:hlink>
        <a:folHlink>
          <a:srgbClr val="6D6E7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6016FC4ABA53EB40AF2E1AE66A149C36" ma:contentTypeVersion="12" ma:contentTypeDescription="Create a new document." ma:contentTypeScope="" ma:versionID="cb2508cf53390f1c0c56a08c42d010c8">
  <xsd:schema xmlns:xsd="http://www.w3.org/2001/XMLSchema" xmlns:xs="http://www.w3.org/2001/XMLSchema" xmlns:p="http://schemas.microsoft.com/office/2006/metadata/properties" xmlns:ns2="474669f3-0da8-4d17-a2d7-f11342493c3b" xmlns:ns3="f2123744-6970-4405-801a-d4363784b56c" targetNamespace="http://schemas.microsoft.com/office/2006/metadata/properties" ma:root="true" ma:fieldsID="2824bc0ef53de23f26a705f2615d77f6" ns2:_="" ns3:_="">
    <xsd:import namespace="474669f3-0da8-4d17-a2d7-f11342493c3b"/>
    <xsd:import namespace="f2123744-6970-4405-801a-d4363784b56c"/>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OCR" minOccurs="0"/>
                <xsd:element ref="ns2:MediaServiceGenerationTime" minOccurs="0"/>
                <xsd:element ref="ns2:MediaServiceEventHashCode" minOccurs="0"/>
                <xsd:element ref="ns3:SharedWithUsers" minOccurs="0"/>
                <xsd:element ref="ns3:SharedWithDetails" minOccurs="0"/>
                <xsd:element ref="ns2:MediaServiceAutoKeyPoints" minOccurs="0"/>
                <xsd:element ref="ns2:MediaServiceKeyPoints" minOccurs="0"/>
                <xsd:element ref="ns2:MediaServiceDateTaken" minOccurs="0"/>
                <xsd:element ref="ns2:MediaServiceLocat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474669f3-0da8-4d17-a2d7-f11342493c3b"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true">
      <xsd:simpleType>
        <xsd:restriction base="dms:Note">
          <xsd:maxLength value="255"/>
        </xsd:restriction>
      </xsd:simpleType>
    </xsd:element>
    <xsd:element name="MediaServiceDateTaken" ma:index="18" nillable="true" ma:displayName="MediaServiceDateTaken" ma:hidden="true" ma:internalName="MediaServiceDateTaken" ma:readOnly="true">
      <xsd:simpleType>
        <xsd:restriction base="dms:Text"/>
      </xsd:simpleType>
    </xsd:element>
    <xsd:element name="MediaServiceLocation" ma:index="19" nillable="true" ma:displayName="Location" ma:internalName="MediaServiceLocatio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f2123744-6970-4405-801a-d4363784b56c" elementFormDefault="qualified">
    <xsd:import namespace="http://schemas.microsoft.com/office/2006/documentManagement/types"/>
    <xsd:import namespace="http://schemas.microsoft.com/office/infopath/2007/PartnerControls"/>
    <xsd:element name="SharedWithUsers" ma:index="14"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7471A6EF-6D39-4F67-95A9-9CCCBF92057F}">
  <ds:schemaRefs>
    <ds:schemaRef ds:uri="474669f3-0da8-4d17-a2d7-f11342493c3b"/>
    <ds:schemaRef ds:uri="f2123744-6970-4405-801a-d4363784b56c"/>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2.xml><?xml version="1.0" encoding="utf-8"?>
<ds:datastoreItem xmlns:ds="http://schemas.openxmlformats.org/officeDocument/2006/customXml" ds:itemID="{019DE29E-6593-4FE4-9E18-4ECFC1CEFD66}">
  <ds:schemaRefs>
    <ds:schemaRef ds:uri="http://schemas.microsoft.com/sharepoint/v3/contenttype/forms"/>
  </ds:schemaRefs>
</ds:datastoreItem>
</file>

<file path=customXml/itemProps3.xml><?xml version="1.0" encoding="utf-8"?>
<ds:datastoreItem xmlns:ds="http://schemas.openxmlformats.org/officeDocument/2006/customXml" ds:itemID="{3D7C267E-2A43-43A4-B404-40FBD1C8011D}">
  <ds:schemaRefs>
    <ds:schemaRef ds:uri="http://schemas.microsoft.com/office/2006/metadata/properties"/>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emplate/>
  <TotalTime>504</TotalTime>
  <Words>558</Words>
  <Application>Microsoft Office PowerPoint</Application>
  <PresentationFormat>Widescreen</PresentationFormat>
  <Paragraphs>89</Paragraphs>
  <Slides>13</Slides>
  <Notes>7</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13</vt:i4>
      </vt:variant>
    </vt:vector>
  </HeadingPairs>
  <TitlesOfParts>
    <vt:vector size="16" baseType="lpstr">
      <vt:lpstr>Arial</vt:lpstr>
      <vt:lpstr>Georgia</vt:lpstr>
      <vt:lpstr>Blank Presentation</vt:lpstr>
      <vt:lpstr>Navigating Institutional Research Information Management Priorities: Rolling out of an Institutional Data Management Plan (DMP) Requirement</vt:lpstr>
      <vt:lpstr>Learning Objectives</vt:lpstr>
      <vt:lpstr>Agenda</vt:lpstr>
      <vt:lpstr>Indiana University School of Medicine ( (IUSM)</vt:lpstr>
      <vt:lpstr>Whole scope of Information Management</vt:lpstr>
      <vt:lpstr>Why a DMP requirement?</vt:lpstr>
      <vt:lpstr>Version 1 considerations</vt:lpstr>
      <vt:lpstr>Version 1 behind the scenes</vt:lpstr>
      <vt:lpstr>Version 1 Roll Out</vt:lpstr>
      <vt:lpstr>Observations from Version 1 Roll Out</vt:lpstr>
      <vt:lpstr>Changes for Version 2</vt:lpstr>
      <vt:lpstr>Lessons Learned/Next Steps</vt:lpstr>
      <vt:lpstr>PowerPoint Presentation</vt:lpstr>
    </vt:vector>
  </TitlesOfParts>
  <Company>Office of Creative Services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Presentation Title</dc:title>
  <dc:creator>Office of Creative Services</dc:creator>
  <cp:lastModifiedBy>Beth Whipple</cp:lastModifiedBy>
  <cp:revision>14</cp:revision>
  <cp:lastPrinted>2006-11-16T20:01:38Z</cp:lastPrinted>
  <dcterms:created xsi:type="dcterms:W3CDTF">2006-11-07T21:52:34Z</dcterms:created>
  <dcterms:modified xsi:type="dcterms:W3CDTF">2021-04-30T18:30:54Z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0x0101006016FC4ABA53EB40AF2E1AE66A149C36</vt:lpwstr>
  </property>
</Properties>
</file>